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Lst>
  <p:sldSz cx="18288000" cy="10287000"/>
  <p:notesSz cx="6858000" cy="9144000"/>
  <p:embeddedFontLst>
    <p:embeddedFont>
      <p:font typeface="Helios Extended Bold" panose="020B0604020202020204" charset="0"/>
      <p:regular r:id="rId8"/>
    </p:embeddedFont>
    <p:embeddedFont>
      <p:font typeface="Inter"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83CF6-CBB3-81D1-0EA9-CCCB59CC7B68}" v="41" dt="2024-04-22T19:25:15.555"/>
    <p1510:client id="{34186FAF-6933-5A90-1A22-3DD47749BF67}" v="12" dt="2024-04-22T07:58:50.515"/>
    <p1510:client id="{D048ED6A-7C04-4B5E-8AD6-878B35B1C4E5}" v="1" dt="2024-04-22T08:01:13.759"/>
    <p1510:client id="{DBA26B89-7F0A-26A7-D0EF-E842C3F3F2B9}" v="136" dt="2024-04-22T08:05:36.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hao Song" userId="S::song.zeh@northeastern.edu::568e6f38-d0fb-4252-8eba-6d80bece9419" providerId="AD" clId="Web-{15083CF6-CBB3-81D1-0EA9-CCCB59CC7B68}"/>
    <pc:docChg chg="addSld delSld modSld">
      <pc:chgData name="Zehao Song" userId="S::song.zeh@northeastern.edu::568e6f38-d0fb-4252-8eba-6d80bece9419" providerId="AD" clId="Web-{15083CF6-CBB3-81D1-0EA9-CCCB59CC7B68}" dt="2024-04-22T19:25:15.555" v="27" actId="1076"/>
      <pc:docMkLst>
        <pc:docMk/>
      </pc:docMkLst>
      <pc:sldChg chg="new del">
        <pc:chgData name="Zehao Song" userId="S::song.zeh@northeastern.edu::568e6f38-d0fb-4252-8eba-6d80bece9419" providerId="AD" clId="Web-{15083CF6-CBB3-81D1-0EA9-CCCB59CC7B68}" dt="2024-04-22T19:13:39.489" v="2"/>
        <pc:sldMkLst>
          <pc:docMk/>
          <pc:sldMk cId="37648225" sldId="261"/>
        </pc:sldMkLst>
      </pc:sldChg>
      <pc:sldChg chg="addSp delSp modSp add replId">
        <pc:chgData name="Zehao Song" userId="S::song.zeh@northeastern.edu::568e6f38-d0fb-4252-8eba-6d80bece9419" providerId="AD" clId="Web-{15083CF6-CBB3-81D1-0EA9-CCCB59CC7B68}" dt="2024-04-22T19:25:15.555" v="27" actId="1076"/>
        <pc:sldMkLst>
          <pc:docMk/>
          <pc:sldMk cId="1991587755" sldId="262"/>
        </pc:sldMkLst>
        <pc:spChg chg="mod">
          <ac:chgData name="Zehao Song" userId="S::song.zeh@northeastern.edu::568e6f38-d0fb-4252-8eba-6d80bece9419" providerId="AD" clId="Web-{15083CF6-CBB3-81D1-0EA9-CCCB59CC7B68}" dt="2024-04-22T19:13:55.348" v="8" actId="20577"/>
          <ac:spMkLst>
            <pc:docMk/>
            <pc:sldMk cId="1991587755" sldId="262"/>
            <ac:spMk id="4" creationId="{00000000-0000-0000-0000-000000000000}"/>
          </ac:spMkLst>
        </pc:spChg>
        <pc:grpChg chg="del">
          <ac:chgData name="Zehao Song" userId="S::song.zeh@northeastern.edu::568e6f38-d0fb-4252-8eba-6d80bece9419" providerId="AD" clId="Web-{15083CF6-CBB3-81D1-0EA9-CCCB59CC7B68}" dt="2024-04-22T19:13:59.958" v="9"/>
          <ac:grpSpMkLst>
            <pc:docMk/>
            <pc:sldMk cId="1991587755" sldId="262"/>
            <ac:grpSpMk id="12" creationId="{00000000-0000-0000-0000-000000000000}"/>
          </ac:grpSpMkLst>
        </pc:grpChg>
        <pc:picChg chg="add mod">
          <ac:chgData name="Zehao Song" userId="S::song.zeh@northeastern.edu::568e6f38-d0fb-4252-8eba-6d80bece9419" providerId="AD" clId="Web-{15083CF6-CBB3-81D1-0EA9-CCCB59CC7B68}" dt="2024-04-22T19:14:29.224" v="12" actId="1076"/>
          <ac:picMkLst>
            <pc:docMk/>
            <pc:sldMk cId="1991587755" sldId="262"/>
            <ac:picMk id="15" creationId="{B76D99CA-DF17-0E94-5715-578C6CE73645}"/>
          </ac:picMkLst>
        </pc:picChg>
        <pc:picChg chg="add mod">
          <ac:chgData name="Zehao Song" userId="S::song.zeh@northeastern.edu::568e6f38-d0fb-4252-8eba-6d80bece9419" providerId="AD" clId="Web-{15083CF6-CBB3-81D1-0EA9-CCCB59CC7B68}" dt="2024-04-22T19:25:15.555" v="27" actId="1076"/>
          <ac:picMkLst>
            <pc:docMk/>
            <pc:sldMk cId="1991587755" sldId="262"/>
            <ac:picMk id="16" creationId="{76356205-DBA8-631A-887B-E042A0F81201}"/>
          </ac:picMkLst>
        </pc:picChg>
        <pc:picChg chg="add mod">
          <ac:chgData name="Zehao Song" userId="S::song.zeh@northeastern.edu::568e6f38-d0fb-4252-8eba-6d80bece9419" providerId="AD" clId="Web-{15083CF6-CBB3-81D1-0EA9-CCCB59CC7B68}" dt="2024-04-22T19:23:48.006" v="19" actId="1076"/>
          <ac:picMkLst>
            <pc:docMk/>
            <pc:sldMk cId="1991587755" sldId="262"/>
            <ac:picMk id="17" creationId="{247BEDB2-A212-4FEA-25CD-71DF170E6A17}"/>
          </ac:picMkLst>
        </pc:picChg>
        <pc:picChg chg="add mod">
          <ac:chgData name="Zehao Song" userId="S::song.zeh@northeastern.edu::568e6f38-d0fb-4252-8eba-6d80bece9419" providerId="AD" clId="Web-{15083CF6-CBB3-81D1-0EA9-CCCB59CC7B68}" dt="2024-04-22T19:24:29.242" v="26" actId="1076"/>
          <ac:picMkLst>
            <pc:docMk/>
            <pc:sldMk cId="1991587755" sldId="262"/>
            <ac:picMk id="18" creationId="{E8D898CF-D35C-2026-3BBC-FE15FE3BE679}"/>
          </ac:picMkLst>
        </pc:picChg>
        <pc:picChg chg="add mod">
          <ac:chgData name="Zehao Song" userId="S::song.zeh@northeastern.edu::568e6f38-d0fb-4252-8eba-6d80bece9419" providerId="AD" clId="Web-{15083CF6-CBB3-81D1-0EA9-CCCB59CC7B68}" dt="2024-04-22T19:24:27.601" v="25" actId="1076"/>
          <ac:picMkLst>
            <pc:docMk/>
            <pc:sldMk cId="1991587755" sldId="262"/>
            <ac:picMk id="19" creationId="{4478E299-15CB-86AE-A907-7D2CD75C482B}"/>
          </ac:picMkLst>
        </pc:picChg>
      </pc:sldChg>
    </pc:docChg>
  </pc:docChgLst>
  <pc:docChgLst>
    <pc:chgData name="Zehao Song" userId="S::song.zeh@northeastern.edu::568e6f38-d0fb-4252-8eba-6d80bece9419" providerId="AD" clId="Web-{DBA26B89-7F0A-26A7-D0EF-E842C3F3F2B9}"/>
    <pc:docChg chg="modSld">
      <pc:chgData name="Zehao Song" userId="S::song.zeh@northeastern.edu::568e6f38-d0fb-4252-8eba-6d80bece9419" providerId="AD" clId="Web-{DBA26B89-7F0A-26A7-D0EF-E842C3F3F2B9}" dt="2024-04-22T08:05:36.751" v="71" actId="20577"/>
      <pc:docMkLst>
        <pc:docMk/>
      </pc:docMkLst>
      <pc:sldChg chg="modSp">
        <pc:chgData name="Zehao Song" userId="S::song.zeh@northeastern.edu::568e6f38-d0fb-4252-8eba-6d80bece9419" providerId="AD" clId="Web-{DBA26B89-7F0A-26A7-D0EF-E842C3F3F2B9}" dt="2024-04-22T08:05:36.751" v="71" actId="20577"/>
        <pc:sldMkLst>
          <pc:docMk/>
          <pc:sldMk cId="0" sldId="260"/>
        </pc:sldMkLst>
        <pc:spChg chg="mod">
          <ac:chgData name="Zehao Song" userId="S::song.zeh@northeastern.edu::568e6f38-d0fb-4252-8eba-6d80bece9419" providerId="AD" clId="Web-{DBA26B89-7F0A-26A7-D0EF-E842C3F3F2B9}" dt="2024-04-22T08:05:36.751" v="71" actId="20577"/>
          <ac:spMkLst>
            <pc:docMk/>
            <pc:sldMk cId="0" sldId="260"/>
            <ac:spMk id="14" creationId="{00000000-0000-0000-0000-000000000000}"/>
          </ac:spMkLst>
        </pc:spChg>
      </pc:sldChg>
    </pc:docChg>
  </pc:docChgLst>
  <pc:docChgLst>
    <pc:chgData name="Prathush Shivprasad Pillai" userId="S::pillai.pr@northeastern.edu::ecc9aecc-6330-4ad4-be95-85c3574c292a" providerId="AD" clId="Web-{D048ED6A-7C04-4B5E-8AD6-878B35B1C4E5}"/>
    <pc:docChg chg="delSld">
      <pc:chgData name="Prathush Shivprasad Pillai" userId="S::pillai.pr@northeastern.edu::ecc9aecc-6330-4ad4-be95-85c3574c292a" providerId="AD" clId="Web-{D048ED6A-7C04-4B5E-8AD6-878B35B1C4E5}" dt="2024-04-22T08:01:13.759" v="0"/>
      <pc:docMkLst>
        <pc:docMk/>
      </pc:docMkLst>
      <pc:sldChg chg="del">
        <pc:chgData name="Prathush Shivprasad Pillai" userId="S::pillai.pr@northeastern.edu::ecc9aecc-6330-4ad4-be95-85c3574c292a" providerId="AD" clId="Web-{D048ED6A-7C04-4B5E-8AD6-878B35B1C4E5}" dt="2024-04-22T08:01:13.759" v="0"/>
        <pc:sldMkLst>
          <pc:docMk/>
          <pc:sldMk cId="0" sldId="261"/>
        </pc:sldMkLst>
      </pc:sldChg>
    </pc:docChg>
  </pc:docChgLst>
  <pc:docChgLst>
    <pc:chgData name="Zehao Song" userId="S::song.zeh@northeastern.edu::568e6f38-d0fb-4252-8eba-6d80bece9419" providerId="AD" clId="Web-{34186FAF-6933-5A90-1A22-3DD47749BF67}"/>
    <pc:docChg chg="modSld">
      <pc:chgData name="Zehao Song" userId="S::song.zeh@northeastern.edu::568e6f38-d0fb-4252-8eba-6d80bece9419" providerId="AD" clId="Web-{34186FAF-6933-5A90-1A22-3DD47749BF67}" dt="2024-04-22T07:58:50.515" v="11" actId="1076"/>
      <pc:docMkLst>
        <pc:docMk/>
      </pc:docMkLst>
      <pc:sldChg chg="addSp modSp">
        <pc:chgData name="Zehao Song" userId="S::song.zeh@northeastern.edu::568e6f38-d0fb-4252-8eba-6d80bece9419" providerId="AD" clId="Web-{34186FAF-6933-5A90-1A22-3DD47749BF67}" dt="2024-04-22T07:58:50.515" v="11" actId="1076"/>
        <pc:sldMkLst>
          <pc:docMk/>
          <pc:sldMk cId="0" sldId="258"/>
        </pc:sldMkLst>
        <pc:picChg chg="add mod">
          <ac:chgData name="Zehao Song" userId="S::song.zeh@northeastern.edu::568e6f38-d0fb-4252-8eba-6d80bece9419" providerId="AD" clId="Web-{34186FAF-6933-5A90-1A22-3DD47749BF67}" dt="2024-04-22T07:58:15.826" v="9" actId="1076"/>
          <ac:picMkLst>
            <pc:docMk/>
            <pc:sldMk cId="0" sldId="258"/>
            <ac:picMk id="6" creationId="{B4FD9CD3-98F7-CEDB-6D85-02A0A6DDBA94}"/>
          </ac:picMkLst>
        </pc:picChg>
        <pc:picChg chg="add mod">
          <ac:chgData name="Zehao Song" userId="S::song.zeh@northeastern.edu::568e6f38-d0fb-4252-8eba-6d80bece9419" providerId="AD" clId="Web-{34186FAF-6933-5A90-1A22-3DD47749BF67}" dt="2024-04-22T07:58:50.515" v="11" actId="1076"/>
          <ac:picMkLst>
            <pc:docMk/>
            <pc:sldMk cId="0" sldId="258"/>
            <ac:picMk id="8" creationId="{22706994-0501-2948-F06E-82EB7EA4393B}"/>
          </ac:picMkLst>
        </pc:picChg>
        <pc:picChg chg="mod">
          <ac:chgData name="Zehao Song" userId="S::song.zeh@northeastern.edu::568e6f38-d0fb-4252-8eba-6d80bece9419" providerId="AD" clId="Web-{34186FAF-6933-5A90-1A22-3DD47749BF67}" dt="2024-04-22T07:58:12.045" v="6" actId="1076"/>
          <ac:picMkLst>
            <pc:docMk/>
            <pc:sldMk cId="0" sldId="258"/>
            <ac:picMk id="21" creationId="{4F9936E3-301C-4380-9236-25288F967EF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5.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4.png"/><Relationship Id="rId3" Type="http://schemas.openxmlformats.org/officeDocument/2006/relationships/image" Target="../media/image7.sv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2.png"/><Relationship Id="rId5" Type="http://schemas.openxmlformats.org/officeDocument/2006/relationships/image" Target="../media/image3.sv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5058053" y="1447317"/>
            <a:ext cx="8171895" cy="6788517"/>
          </a:xfrm>
          <a:custGeom>
            <a:avLst/>
            <a:gdLst/>
            <a:ahLst/>
            <a:cxnLst/>
            <a:rect l="l" t="t" r="r" b="b"/>
            <a:pathLst>
              <a:path w="8171895" h="6788517">
                <a:moveTo>
                  <a:pt x="0" y="0"/>
                </a:moveTo>
                <a:lnTo>
                  <a:pt x="8171894" y="0"/>
                </a:lnTo>
                <a:lnTo>
                  <a:pt x="8171894" y="6788517"/>
                </a:lnTo>
                <a:lnTo>
                  <a:pt x="0" y="6788517"/>
                </a:lnTo>
                <a:lnTo>
                  <a:pt x="0" y="0"/>
                </a:lnTo>
                <a:close/>
              </a:path>
            </a:pathLst>
          </a:custGeom>
          <a:blipFill>
            <a:blip r:embed="rId2"/>
            <a:stretch>
              <a:fillRect t="-3202" r="-563" b="-11195"/>
            </a:stretch>
          </a:blipFill>
        </p:spPr>
        <p:txBody>
          <a:bodyPr/>
          <a:lstStyle/>
          <a:p>
            <a:endParaRPr lang="en-IN"/>
          </a:p>
        </p:txBody>
      </p:sp>
      <p:sp>
        <p:nvSpPr>
          <p:cNvPr id="3" name="Freeform 3"/>
          <p:cNvSpPr/>
          <p:nvPr/>
        </p:nvSpPr>
        <p:spPr>
          <a:xfrm>
            <a:off x="1028700" y="914058"/>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IN"/>
          </a:p>
        </p:txBody>
      </p:sp>
      <p:sp>
        <p:nvSpPr>
          <p:cNvPr id="4" name="Freeform 4"/>
          <p:cNvSpPr/>
          <p:nvPr/>
        </p:nvSpPr>
        <p:spPr>
          <a:xfrm>
            <a:off x="15348197" y="9135317"/>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IN"/>
          </a:p>
        </p:txBody>
      </p:sp>
      <p:grpSp>
        <p:nvGrpSpPr>
          <p:cNvPr id="5" name="Group 5"/>
          <p:cNvGrpSpPr/>
          <p:nvPr/>
        </p:nvGrpSpPr>
        <p:grpSpPr>
          <a:xfrm>
            <a:off x="2255979" y="3843850"/>
            <a:ext cx="14319497" cy="2970331"/>
            <a:chOff x="0" y="-555424"/>
            <a:chExt cx="19092663" cy="3960442"/>
          </a:xfrm>
        </p:grpSpPr>
        <p:sp>
          <p:nvSpPr>
            <p:cNvPr id="8" name="TextBox 8"/>
            <p:cNvSpPr txBox="1"/>
            <p:nvPr/>
          </p:nvSpPr>
          <p:spPr>
            <a:xfrm>
              <a:off x="0" y="-196263"/>
              <a:ext cx="19092663" cy="3601281"/>
            </a:xfrm>
            <a:prstGeom prst="rect">
              <a:avLst/>
            </a:prstGeom>
          </p:spPr>
          <p:txBody>
            <a:bodyPr lIns="50800" tIns="50800" rIns="50800" bIns="50800" rtlCol="0" anchor="ctr"/>
            <a:lstStyle/>
            <a:p>
              <a:pPr algn="ctr">
                <a:lnSpc>
                  <a:spcPts val="2524"/>
                </a:lnSpc>
              </a:pPr>
              <a:endParaRPr/>
            </a:p>
          </p:txBody>
        </p:sp>
        <p:sp>
          <p:nvSpPr>
            <p:cNvPr id="9" name="TextBox 9"/>
            <p:cNvSpPr txBox="1"/>
            <p:nvPr/>
          </p:nvSpPr>
          <p:spPr>
            <a:xfrm>
              <a:off x="608868" y="-555424"/>
              <a:ext cx="17714738" cy="1248206"/>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Carbon Emission Tracker</a:t>
              </a:r>
              <a:endParaRPr lang="en-US" sz="2200">
                <a:solidFill>
                  <a:srgbClr val="FFFFFF"/>
                </a:solidFill>
                <a:latin typeface="Helios Extended Bold"/>
              </a:endParaRPr>
            </a:p>
          </p:txBody>
        </p:sp>
      </p:grpSp>
      <p:sp>
        <p:nvSpPr>
          <p:cNvPr id="10" name="Freeform 10"/>
          <p:cNvSpPr/>
          <p:nvPr/>
        </p:nvSpPr>
        <p:spPr>
          <a:xfrm>
            <a:off x="14585128" y="9071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5">
              <a:extLst>
                <a:ext uri="{96DAC541-7B7A-43D3-8B79-37D633B846F1}">
                  <asvg:svgBlip xmlns:asvg="http://schemas.microsoft.com/office/drawing/2016/SVG/main" r:embed="rId6"/>
                </a:ext>
              </a:extLst>
            </a:blip>
            <a:stretch>
              <a:fillRect l="-15993" r="-7350" b="-746431"/>
            </a:stretch>
          </a:blipFill>
        </p:spPr>
        <p:txBody>
          <a:bodyPr/>
          <a:lstStyle/>
          <a:p>
            <a:endParaRPr lang="en-IN"/>
          </a:p>
        </p:txBody>
      </p:sp>
      <p:sp>
        <p:nvSpPr>
          <p:cNvPr id="11" name="Freeform 11"/>
          <p:cNvSpPr/>
          <p:nvPr/>
        </p:nvSpPr>
        <p:spPr>
          <a:xfrm flipH="1">
            <a:off x="1028700" y="9135317"/>
            <a:ext cx="2674172" cy="243067"/>
          </a:xfrm>
          <a:custGeom>
            <a:avLst/>
            <a:gdLst/>
            <a:ahLst/>
            <a:cxnLst/>
            <a:rect l="l" t="t" r="r" b="b"/>
            <a:pathLst>
              <a:path w="2674172" h="243067">
                <a:moveTo>
                  <a:pt x="2674172" y="0"/>
                </a:moveTo>
                <a:lnTo>
                  <a:pt x="0" y="0"/>
                </a:lnTo>
                <a:lnTo>
                  <a:pt x="0" y="243068"/>
                </a:lnTo>
                <a:lnTo>
                  <a:pt x="2674172" y="243068"/>
                </a:lnTo>
                <a:lnTo>
                  <a:pt x="2674172" y="0"/>
                </a:lnTo>
                <a:close/>
              </a:path>
            </a:pathLst>
          </a:custGeom>
          <a:blipFill>
            <a:blip r:embed="rId5">
              <a:extLst>
                <a:ext uri="{96DAC541-7B7A-43D3-8B79-37D633B846F1}">
                  <asvg:svgBlip xmlns:asvg="http://schemas.microsoft.com/office/drawing/2016/SVG/main" r:embed="rId6"/>
                </a:ext>
              </a:extLst>
            </a:blip>
            <a:stretch>
              <a:fillRect l="-15993" r="-7350" b="-746431"/>
            </a:stretch>
          </a:blipFill>
        </p:spPr>
        <p:txBody>
          <a:bodyPr/>
          <a:lstStyle/>
          <a:p>
            <a:endParaRPr lang="en-IN"/>
          </a:p>
        </p:txBody>
      </p:sp>
      <p:sp>
        <p:nvSpPr>
          <p:cNvPr id="12" name="AutoShape 12"/>
          <p:cNvSpPr/>
          <p:nvPr/>
        </p:nvSpPr>
        <p:spPr>
          <a:xfrm>
            <a:off x="5897880" y="1023938"/>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3" name="AutoShape 13"/>
          <p:cNvSpPr/>
          <p:nvPr/>
        </p:nvSpPr>
        <p:spPr>
          <a:xfrm>
            <a:off x="5897880" y="9248643"/>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6" name="TextBox 16"/>
          <p:cNvSpPr txBox="1"/>
          <p:nvPr/>
        </p:nvSpPr>
        <p:spPr>
          <a:xfrm>
            <a:off x="838200" y="5599519"/>
            <a:ext cx="4905295" cy="2143472"/>
          </a:xfrm>
          <a:prstGeom prst="rect">
            <a:avLst/>
          </a:prstGeom>
        </p:spPr>
        <p:txBody>
          <a:bodyPr wrap="square" lIns="0" tIns="0" rIns="0" bIns="0" rtlCol="0" anchor="t">
            <a:spAutoFit/>
          </a:bodyPr>
          <a:lstStyle/>
          <a:p>
            <a:pPr>
              <a:lnSpc>
                <a:spcPts val="3359"/>
              </a:lnSpc>
            </a:pPr>
            <a:r>
              <a:rPr lang="en-US" sz="3200">
                <a:solidFill>
                  <a:srgbClr val="FFFFFF"/>
                </a:solidFill>
                <a:latin typeface="Inter"/>
              </a:rPr>
              <a:t>Team members:</a:t>
            </a:r>
          </a:p>
          <a:p>
            <a:pPr>
              <a:lnSpc>
                <a:spcPts val="3359"/>
              </a:lnSpc>
            </a:pPr>
            <a:r>
              <a:rPr lang="en-US" sz="3200">
                <a:solidFill>
                  <a:srgbClr val="FFFFFF"/>
                </a:solidFill>
                <a:latin typeface="Inter"/>
              </a:rPr>
              <a:t>Amruta Naik </a:t>
            </a:r>
          </a:p>
          <a:p>
            <a:pPr>
              <a:lnSpc>
                <a:spcPts val="3359"/>
              </a:lnSpc>
            </a:pPr>
            <a:r>
              <a:rPr lang="en-US" sz="3200" err="1">
                <a:solidFill>
                  <a:srgbClr val="FFFFFF"/>
                </a:solidFill>
                <a:latin typeface="Inter"/>
              </a:rPr>
              <a:t>Prathush</a:t>
            </a:r>
            <a:r>
              <a:rPr lang="en-US" sz="3200">
                <a:solidFill>
                  <a:srgbClr val="FFFFFF"/>
                </a:solidFill>
                <a:latin typeface="Inter"/>
              </a:rPr>
              <a:t> Pillai</a:t>
            </a:r>
          </a:p>
          <a:p>
            <a:pPr>
              <a:lnSpc>
                <a:spcPts val="3359"/>
              </a:lnSpc>
            </a:pPr>
            <a:r>
              <a:rPr lang="en-US" sz="3200" err="1">
                <a:solidFill>
                  <a:srgbClr val="FFFFFF"/>
                </a:solidFill>
                <a:latin typeface="Inter"/>
              </a:rPr>
              <a:t>Zehao</a:t>
            </a:r>
            <a:r>
              <a:rPr lang="en-US" sz="3200">
                <a:solidFill>
                  <a:srgbClr val="FFFFFF"/>
                </a:solidFill>
                <a:latin typeface="Inter"/>
              </a:rPr>
              <a:t> Song</a:t>
            </a:r>
          </a:p>
          <a:p>
            <a:pPr algn="ctr">
              <a:lnSpc>
                <a:spcPts val="3359"/>
              </a:lnSpc>
              <a:spcBef>
                <a:spcPct val="0"/>
              </a:spcBef>
            </a:pPr>
            <a:endParaRPr lang="en-US" sz="2400">
              <a:solidFill>
                <a:srgbClr val="FFFFFF"/>
              </a:solidFill>
              <a:latin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571013" y="4178978"/>
            <a:ext cx="7005678" cy="1512093"/>
            <a:chOff x="0" y="85725"/>
            <a:chExt cx="9340903" cy="2016125"/>
          </a:xfrm>
        </p:grpSpPr>
        <p:sp>
          <p:nvSpPr>
            <p:cNvPr id="3" name="Freeform 3"/>
            <p:cNvSpPr/>
            <p:nvPr/>
          </p:nvSpPr>
          <p:spPr>
            <a:xfrm rot="-5400000">
              <a:off x="1312823" y="43080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
                <a:extLst>
                  <a:ext uri="{96DAC541-7B7A-43D3-8B79-37D633B846F1}">
                    <asvg:svgBlip xmlns:asvg="http://schemas.microsoft.com/office/drawing/2016/SVG/main" r:embed="rId3"/>
                  </a:ext>
                </a:extLst>
              </a:blip>
              <a:stretch>
                <a:fillRect l="-645045" r="-78832"/>
              </a:stretch>
            </a:blipFill>
          </p:spPr>
          <p:txBody>
            <a:bodyPr/>
            <a:lstStyle/>
            <a:p>
              <a:endParaRPr lang="en-IN"/>
            </a:p>
          </p:txBody>
        </p:sp>
        <p:sp>
          <p:nvSpPr>
            <p:cNvPr id="4" name="TextBox 4"/>
            <p:cNvSpPr txBox="1"/>
            <p:nvPr/>
          </p:nvSpPr>
          <p:spPr>
            <a:xfrm>
              <a:off x="0" y="85725"/>
              <a:ext cx="9340903" cy="1231107"/>
            </a:xfrm>
            <a:prstGeom prst="rect">
              <a:avLst/>
            </a:prstGeom>
          </p:spPr>
          <p:txBody>
            <a:bodyPr lIns="0" tIns="0" rIns="0" bIns="0" rtlCol="0" anchor="t">
              <a:spAutoFit/>
            </a:bodyPr>
            <a:lstStyle/>
            <a:p>
              <a:pPr marL="0" lvl="0" indent="0">
                <a:lnSpc>
                  <a:spcPts val="7229"/>
                </a:lnSpc>
              </a:pPr>
              <a:r>
                <a:rPr lang="en-US" sz="7229">
                  <a:solidFill>
                    <a:srgbClr val="FFFFFF"/>
                  </a:solidFill>
                  <a:latin typeface="Times New Roman" panose="02020603050405020304" pitchFamily="18" charset="0"/>
                  <a:cs typeface="Times New Roman" panose="02020603050405020304" pitchFamily="18" charset="0"/>
                </a:rPr>
                <a:t>PURPOSE</a:t>
              </a:r>
            </a:p>
          </p:txBody>
        </p:sp>
        <p:sp>
          <p:nvSpPr>
            <p:cNvPr id="5" name="AutoShape 5"/>
            <p:cNvSpPr/>
            <p:nvPr/>
          </p:nvSpPr>
          <p:spPr>
            <a:xfrm>
              <a:off x="3432220" y="1929089"/>
              <a:ext cx="2413756" cy="0"/>
            </a:xfrm>
            <a:prstGeom prst="line">
              <a:avLst/>
            </a:prstGeom>
            <a:ln w="12700" cap="flat">
              <a:solidFill>
                <a:srgbClr val="FFFFFF"/>
              </a:solidFill>
              <a:prstDash val="solid"/>
              <a:headEnd type="none" w="sm" len="sm"/>
              <a:tailEnd type="none" w="sm" len="sm"/>
            </a:ln>
          </p:spPr>
          <p:txBody>
            <a:bodyPr/>
            <a:lstStyle/>
            <a:p>
              <a:endParaRPr lang="en-IN"/>
            </a:p>
          </p:txBody>
        </p:sp>
      </p:grpSp>
      <p:sp>
        <p:nvSpPr>
          <p:cNvPr id="6" name="Freeform 6"/>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IN"/>
          </a:p>
        </p:txBody>
      </p:sp>
      <p:sp>
        <p:nvSpPr>
          <p:cNvPr id="7" name="Freeform 7"/>
          <p:cNvSpPr/>
          <p:nvPr/>
        </p:nvSpPr>
        <p:spPr>
          <a:xfrm>
            <a:off x="14585128" y="91367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txBody>
          <a:bodyPr/>
          <a:lstStyle/>
          <a:p>
            <a:endParaRPr lang="en-IN"/>
          </a:p>
        </p:txBody>
      </p:sp>
      <p:sp>
        <p:nvSpPr>
          <p:cNvPr id="8" name="AutoShape 8"/>
          <p:cNvSpPr/>
          <p:nvPr/>
        </p:nvSpPr>
        <p:spPr>
          <a:xfrm>
            <a:off x="3398887" y="1028700"/>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9" name="AutoShape 9"/>
          <p:cNvSpPr/>
          <p:nvPr/>
        </p:nvSpPr>
        <p:spPr>
          <a:xfrm>
            <a:off x="7576690" y="9258300"/>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0" name="Freeform 10"/>
          <p:cNvSpPr/>
          <p:nvPr/>
        </p:nvSpPr>
        <p:spPr>
          <a:xfrm>
            <a:off x="13209669" y="-945555"/>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8"/>
            <a:stretch>
              <a:fillRect l="-25707" b="-357"/>
            </a:stretch>
          </a:blipFill>
        </p:spPr>
        <p:txBody>
          <a:bodyPr/>
          <a:lstStyle/>
          <a:p>
            <a:endParaRPr lang="en-IN"/>
          </a:p>
        </p:txBody>
      </p:sp>
      <p:sp>
        <p:nvSpPr>
          <p:cNvPr id="11" name="Freeform 11"/>
          <p:cNvSpPr/>
          <p:nvPr/>
        </p:nvSpPr>
        <p:spPr>
          <a:xfrm flipH="1" flipV="1">
            <a:off x="-1208354" y="7822389"/>
            <a:ext cx="6385210" cy="3699102"/>
          </a:xfrm>
          <a:custGeom>
            <a:avLst/>
            <a:gdLst/>
            <a:ahLst/>
            <a:cxnLst/>
            <a:rect l="l" t="t" r="r" b="b"/>
            <a:pathLst>
              <a:path w="6385210" h="3699102">
                <a:moveTo>
                  <a:pt x="6385210" y="3699102"/>
                </a:moveTo>
                <a:lnTo>
                  <a:pt x="0" y="3699102"/>
                </a:lnTo>
                <a:lnTo>
                  <a:pt x="0" y="0"/>
                </a:lnTo>
                <a:lnTo>
                  <a:pt x="6385210" y="0"/>
                </a:lnTo>
                <a:lnTo>
                  <a:pt x="6385210" y="3699102"/>
                </a:lnTo>
                <a:close/>
              </a:path>
            </a:pathLst>
          </a:custGeom>
          <a:blipFill>
            <a:blip r:embed="rId8"/>
            <a:stretch>
              <a:fillRect l="-25707" b="-357"/>
            </a:stretch>
          </a:blipFill>
          <a:ln cap="sq">
            <a:noFill/>
            <a:prstDash val="solid"/>
            <a:miter/>
          </a:ln>
        </p:spPr>
        <p:txBody>
          <a:bodyPr/>
          <a:lstStyle/>
          <a:p>
            <a:endParaRPr lang="en-IN"/>
          </a:p>
        </p:txBody>
      </p:sp>
      <p:sp>
        <p:nvSpPr>
          <p:cNvPr id="12" name="TextBox 12"/>
          <p:cNvSpPr txBox="1"/>
          <p:nvPr/>
        </p:nvSpPr>
        <p:spPr>
          <a:xfrm>
            <a:off x="7576690" y="1868859"/>
            <a:ext cx="8825583" cy="5798767"/>
          </a:xfrm>
          <a:prstGeom prst="rect">
            <a:avLst/>
          </a:prstGeom>
        </p:spPr>
        <p:txBody>
          <a:bodyPr lIns="0" tIns="0" rIns="0" bIns="0" rtlCol="0" anchor="t">
            <a:spAutoFit/>
          </a:bodyPr>
          <a:lstStyle/>
          <a:p>
            <a:pPr>
              <a:lnSpc>
                <a:spcPts val="3531"/>
              </a:lnSpc>
            </a:pPr>
            <a:endParaRPr/>
          </a:p>
          <a:p>
            <a:pPr>
              <a:lnSpc>
                <a:spcPts val="3531"/>
              </a:lnSpc>
            </a:pPr>
            <a:endParaRPr/>
          </a:p>
          <a:p>
            <a:pPr>
              <a:lnSpc>
                <a:spcPts val="3531"/>
              </a:lnSpc>
            </a:pPr>
            <a:endParaRPr/>
          </a:p>
          <a:p>
            <a:pPr>
              <a:lnSpc>
                <a:spcPts val="3531"/>
              </a:lnSpc>
            </a:pPr>
            <a:endParaRPr lang="en-US"/>
          </a:p>
          <a:p>
            <a:pPr>
              <a:lnSpc>
                <a:spcPts val="3531"/>
              </a:lnSpc>
            </a:pPr>
            <a:r>
              <a:rPr lang="en-US" sz="2800" b="0" i="0">
                <a:solidFill>
                  <a:srgbClr val="E6EDF3"/>
                </a:solidFill>
                <a:effectLst/>
                <a:latin typeface="-apple-system"/>
              </a:rPr>
              <a:t>The Carbon Emission Tracker is a web application designed to collect, analyze, and display data on carbon emissions, focusing on various travel types and actions that contribute to greenhouse gas emissions. Users can sign up, explore educational content, upload data ,view visual representations of emissions data and participate in events aimed at raising awareness and mitigating carbon footprints.</a:t>
            </a:r>
            <a:endParaRPr lang="en-US" sz="2522">
              <a:solidFill>
                <a:srgbClr val="FFFFFF"/>
              </a:solidFill>
              <a:latin typeface="Inter"/>
            </a:endParaRPr>
          </a:p>
          <a:p>
            <a:pPr algn="ctr">
              <a:lnSpc>
                <a:spcPts val="3531"/>
              </a:lnSpc>
            </a:pPr>
            <a:endParaRPr lang="en-US" sz="2522">
              <a:solidFill>
                <a:srgbClr val="FFFFFF"/>
              </a:solidFill>
              <a:latin typeface="Inter"/>
            </a:endParaRPr>
          </a:p>
          <a:p>
            <a:pPr algn="ctr">
              <a:lnSpc>
                <a:spcPts val="3531"/>
              </a:lnSpc>
            </a:pPr>
            <a:endParaRPr lang="en-US" sz="2522">
              <a:solidFill>
                <a:srgbClr val="FFFFFF"/>
              </a:solidFill>
              <a:latin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520028" y="812577"/>
            <a:ext cx="1739272" cy="432245"/>
          </a:xfrm>
          <a:custGeom>
            <a:avLst/>
            <a:gdLst/>
            <a:ahLst/>
            <a:cxnLst/>
            <a:rect l="l" t="t" r="r" b="b"/>
            <a:pathLst>
              <a:path w="1739272" h="432245">
                <a:moveTo>
                  <a:pt x="0" y="0"/>
                </a:moveTo>
                <a:lnTo>
                  <a:pt x="1739272" y="0"/>
                </a:lnTo>
                <a:lnTo>
                  <a:pt x="1739272" y="432246"/>
                </a:lnTo>
                <a:lnTo>
                  <a:pt x="0" y="432246"/>
                </a:lnTo>
                <a:lnTo>
                  <a:pt x="0" y="0"/>
                </a:lnTo>
                <a:close/>
              </a:path>
            </a:pathLst>
          </a:custGeom>
          <a:blipFill>
            <a:blip r:embed="rId2">
              <a:extLst>
                <a:ext uri="{96DAC541-7B7A-43D3-8B79-37D633B846F1}">
                  <asvg:svgBlip xmlns:asvg="http://schemas.microsoft.com/office/drawing/2016/SVG/main" r:embed="rId3"/>
                </a:ext>
              </a:extLst>
            </a:blip>
            <a:stretch>
              <a:fillRect l="-64637" t="-116996" r="-25007" b="-258983"/>
            </a:stretch>
          </a:blipFill>
        </p:spPr>
        <p:txBody>
          <a:bodyPr/>
          <a:lstStyle/>
          <a:p>
            <a:endParaRPr lang="en-IN"/>
          </a:p>
        </p:txBody>
      </p:sp>
      <p:sp>
        <p:nvSpPr>
          <p:cNvPr id="3" name="Freeform 3"/>
          <p:cNvSpPr/>
          <p:nvPr/>
        </p:nvSpPr>
        <p:spPr>
          <a:xfrm flipH="1">
            <a:off x="1028700" y="812577"/>
            <a:ext cx="1739272" cy="432245"/>
          </a:xfrm>
          <a:custGeom>
            <a:avLst/>
            <a:gdLst/>
            <a:ahLst/>
            <a:cxnLst/>
            <a:rect l="l" t="t" r="r" b="b"/>
            <a:pathLst>
              <a:path w="1739272" h="432245">
                <a:moveTo>
                  <a:pt x="1739272" y="0"/>
                </a:moveTo>
                <a:lnTo>
                  <a:pt x="0" y="0"/>
                </a:lnTo>
                <a:lnTo>
                  <a:pt x="0" y="432246"/>
                </a:lnTo>
                <a:lnTo>
                  <a:pt x="1739272" y="432246"/>
                </a:lnTo>
                <a:lnTo>
                  <a:pt x="1739272" y="0"/>
                </a:lnTo>
                <a:close/>
              </a:path>
            </a:pathLst>
          </a:custGeom>
          <a:blipFill>
            <a:blip r:embed="rId2">
              <a:extLst>
                <a:ext uri="{96DAC541-7B7A-43D3-8B79-37D633B846F1}">
                  <asvg:svgBlip xmlns:asvg="http://schemas.microsoft.com/office/drawing/2016/SVG/main" r:embed="rId3"/>
                </a:ext>
              </a:extLst>
            </a:blip>
            <a:stretch>
              <a:fillRect l="-64637" t="-116996" r="-25007" b="-258983"/>
            </a:stretch>
          </a:blipFill>
        </p:spPr>
        <p:txBody>
          <a:bodyPr/>
          <a:lstStyle/>
          <a:p>
            <a:endParaRPr lang="en-IN"/>
          </a:p>
        </p:txBody>
      </p:sp>
      <p:sp>
        <p:nvSpPr>
          <p:cNvPr id="4" name="AutoShape 4"/>
          <p:cNvSpPr/>
          <p:nvPr/>
        </p:nvSpPr>
        <p:spPr>
          <a:xfrm>
            <a:off x="12917738" y="1023938"/>
            <a:ext cx="1810317" cy="0"/>
          </a:xfrm>
          <a:prstGeom prst="line">
            <a:avLst/>
          </a:prstGeom>
          <a:ln w="9525" cap="flat">
            <a:solidFill>
              <a:srgbClr val="FFFFFF"/>
            </a:solidFill>
            <a:prstDash val="solid"/>
            <a:headEnd type="none" w="sm" len="sm"/>
            <a:tailEnd type="none" w="sm" len="sm"/>
          </a:ln>
        </p:spPr>
        <p:txBody>
          <a:bodyPr/>
          <a:lstStyle/>
          <a:p>
            <a:endParaRPr lang="en-IN"/>
          </a:p>
        </p:txBody>
      </p:sp>
      <p:sp>
        <p:nvSpPr>
          <p:cNvPr id="5" name="AutoShape 5"/>
          <p:cNvSpPr/>
          <p:nvPr/>
        </p:nvSpPr>
        <p:spPr>
          <a:xfrm>
            <a:off x="3646528" y="1024362"/>
            <a:ext cx="1810317" cy="0"/>
          </a:xfrm>
          <a:prstGeom prst="line">
            <a:avLst/>
          </a:prstGeom>
          <a:ln w="9525" cap="flat">
            <a:solidFill>
              <a:srgbClr val="FFFFFF"/>
            </a:solidFill>
            <a:prstDash val="solid"/>
            <a:headEnd type="none" w="sm" len="sm"/>
            <a:tailEnd type="none" w="sm" len="sm"/>
          </a:ln>
        </p:spPr>
        <p:txBody>
          <a:bodyPr/>
          <a:lstStyle/>
          <a:p>
            <a:endParaRPr lang="en-IN"/>
          </a:p>
        </p:txBody>
      </p:sp>
      <p:sp>
        <p:nvSpPr>
          <p:cNvPr id="7" name="Freeform 7"/>
          <p:cNvSpPr/>
          <p:nvPr/>
        </p:nvSpPr>
        <p:spPr>
          <a:xfrm>
            <a:off x="5104990" y="3234529"/>
            <a:ext cx="1787406" cy="1787406"/>
          </a:xfrm>
          <a:custGeom>
            <a:avLst/>
            <a:gdLst/>
            <a:ahLst/>
            <a:cxnLst/>
            <a:rect l="l" t="t" r="r" b="b"/>
            <a:pathLst>
              <a:path w="1787406" h="1787406">
                <a:moveTo>
                  <a:pt x="0" y="0"/>
                </a:moveTo>
                <a:lnTo>
                  <a:pt x="1787405" y="0"/>
                </a:lnTo>
                <a:lnTo>
                  <a:pt x="1787405" y="1787405"/>
                </a:lnTo>
                <a:lnTo>
                  <a:pt x="0" y="1787405"/>
                </a:lnTo>
                <a:lnTo>
                  <a:pt x="0" y="0"/>
                </a:lnTo>
                <a:close/>
              </a:path>
            </a:pathLst>
          </a:custGeom>
          <a:blipFill>
            <a:blip r:embed="rId4"/>
            <a:stretch>
              <a:fillRect/>
            </a:stretch>
          </a:blipFill>
        </p:spPr>
        <p:txBody>
          <a:bodyPr/>
          <a:lstStyle/>
          <a:p>
            <a:endParaRPr lang="en-IN"/>
          </a:p>
        </p:txBody>
      </p:sp>
      <p:sp>
        <p:nvSpPr>
          <p:cNvPr id="9" name="Freeform 9"/>
          <p:cNvSpPr/>
          <p:nvPr/>
        </p:nvSpPr>
        <p:spPr>
          <a:xfrm>
            <a:off x="10654977" y="3209885"/>
            <a:ext cx="2938708" cy="1836692"/>
          </a:xfrm>
          <a:custGeom>
            <a:avLst/>
            <a:gdLst/>
            <a:ahLst/>
            <a:cxnLst/>
            <a:rect l="l" t="t" r="r" b="b"/>
            <a:pathLst>
              <a:path w="2938708" h="1836692">
                <a:moveTo>
                  <a:pt x="0" y="0"/>
                </a:moveTo>
                <a:lnTo>
                  <a:pt x="2938708" y="0"/>
                </a:lnTo>
                <a:lnTo>
                  <a:pt x="2938708" y="1836693"/>
                </a:lnTo>
                <a:lnTo>
                  <a:pt x="0" y="1836693"/>
                </a:lnTo>
                <a:lnTo>
                  <a:pt x="0" y="0"/>
                </a:lnTo>
                <a:close/>
              </a:path>
            </a:pathLst>
          </a:custGeom>
          <a:blipFill>
            <a:blip r:embed="rId5"/>
            <a:stretch>
              <a:fillRect/>
            </a:stretch>
          </a:blipFill>
        </p:spPr>
        <p:txBody>
          <a:bodyPr/>
          <a:lstStyle/>
          <a:p>
            <a:endParaRPr lang="en-IN"/>
          </a:p>
        </p:txBody>
      </p:sp>
      <p:sp>
        <p:nvSpPr>
          <p:cNvPr id="14" name="Freeform 14"/>
          <p:cNvSpPr/>
          <p:nvPr/>
        </p:nvSpPr>
        <p:spPr>
          <a:xfrm>
            <a:off x="13971791" y="5748768"/>
            <a:ext cx="2543339" cy="1589587"/>
          </a:xfrm>
          <a:custGeom>
            <a:avLst/>
            <a:gdLst/>
            <a:ahLst/>
            <a:cxnLst/>
            <a:rect l="l" t="t" r="r" b="b"/>
            <a:pathLst>
              <a:path w="2543339" h="1589587">
                <a:moveTo>
                  <a:pt x="0" y="0"/>
                </a:moveTo>
                <a:lnTo>
                  <a:pt x="2543339" y="0"/>
                </a:lnTo>
                <a:lnTo>
                  <a:pt x="2543339" y="1589587"/>
                </a:lnTo>
                <a:lnTo>
                  <a:pt x="0" y="1589587"/>
                </a:lnTo>
                <a:lnTo>
                  <a:pt x="0" y="0"/>
                </a:lnTo>
                <a:close/>
              </a:path>
            </a:pathLst>
          </a:custGeom>
          <a:blipFill>
            <a:blip r:embed="rId6"/>
            <a:stretch>
              <a:fillRect/>
            </a:stretch>
          </a:blipFill>
        </p:spPr>
        <p:txBody>
          <a:bodyPr/>
          <a:lstStyle/>
          <a:p>
            <a:endParaRPr lang="en-IN"/>
          </a:p>
        </p:txBody>
      </p:sp>
      <p:sp>
        <p:nvSpPr>
          <p:cNvPr id="15" name="Freeform 15"/>
          <p:cNvSpPr/>
          <p:nvPr/>
        </p:nvSpPr>
        <p:spPr>
          <a:xfrm>
            <a:off x="6892395" y="8392953"/>
            <a:ext cx="2714622" cy="1188617"/>
          </a:xfrm>
          <a:custGeom>
            <a:avLst/>
            <a:gdLst/>
            <a:ahLst/>
            <a:cxnLst/>
            <a:rect l="l" t="t" r="r" b="b"/>
            <a:pathLst>
              <a:path w="2714622" h="1188617">
                <a:moveTo>
                  <a:pt x="0" y="0"/>
                </a:moveTo>
                <a:lnTo>
                  <a:pt x="2714623" y="0"/>
                </a:lnTo>
                <a:lnTo>
                  <a:pt x="2714623" y="1188616"/>
                </a:lnTo>
                <a:lnTo>
                  <a:pt x="0" y="1188616"/>
                </a:lnTo>
                <a:lnTo>
                  <a:pt x="0" y="0"/>
                </a:lnTo>
                <a:close/>
              </a:path>
            </a:pathLst>
          </a:custGeom>
          <a:blipFill>
            <a:blip r:embed="rId7"/>
            <a:stretch>
              <a:fillRect/>
            </a:stretch>
          </a:blipFill>
        </p:spPr>
        <p:txBody>
          <a:bodyPr/>
          <a:lstStyle/>
          <a:p>
            <a:endParaRPr lang="en-IN"/>
          </a:p>
        </p:txBody>
      </p:sp>
      <p:sp>
        <p:nvSpPr>
          <p:cNvPr id="16" name="Freeform 16"/>
          <p:cNvSpPr/>
          <p:nvPr/>
        </p:nvSpPr>
        <p:spPr>
          <a:xfrm>
            <a:off x="10185256" y="8392953"/>
            <a:ext cx="2377234" cy="1188617"/>
          </a:xfrm>
          <a:custGeom>
            <a:avLst/>
            <a:gdLst/>
            <a:ahLst/>
            <a:cxnLst/>
            <a:rect l="l" t="t" r="r" b="b"/>
            <a:pathLst>
              <a:path w="2377234" h="1188617">
                <a:moveTo>
                  <a:pt x="0" y="0"/>
                </a:moveTo>
                <a:lnTo>
                  <a:pt x="2377234" y="0"/>
                </a:lnTo>
                <a:lnTo>
                  <a:pt x="2377234" y="1188616"/>
                </a:lnTo>
                <a:lnTo>
                  <a:pt x="0" y="1188616"/>
                </a:lnTo>
                <a:lnTo>
                  <a:pt x="0" y="0"/>
                </a:lnTo>
                <a:close/>
              </a:path>
            </a:pathLst>
          </a:custGeom>
          <a:blipFill>
            <a:blip r:embed="rId8"/>
            <a:stretch>
              <a:fillRect/>
            </a:stretch>
          </a:blipFill>
        </p:spPr>
        <p:txBody>
          <a:bodyPr/>
          <a:lstStyle/>
          <a:p>
            <a:endParaRPr lang="en-IN"/>
          </a:p>
        </p:txBody>
      </p:sp>
      <p:sp>
        <p:nvSpPr>
          <p:cNvPr id="17" name="TextBox 17"/>
          <p:cNvSpPr txBox="1"/>
          <p:nvPr/>
        </p:nvSpPr>
        <p:spPr>
          <a:xfrm>
            <a:off x="1772870" y="1881540"/>
            <a:ext cx="14742260" cy="879956"/>
          </a:xfrm>
          <a:prstGeom prst="rect">
            <a:avLst/>
          </a:prstGeom>
        </p:spPr>
        <p:txBody>
          <a:bodyPr lIns="0" tIns="0" rIns="0" bIns="0" rtlCol="0" anchor="t">
            <a:spAutoFit/>
          </a:bodyPr>
          <a:lstStyle/>
          <a:p>
            <a:pPr marL="0" lvl="0" indent="0" algn="ctr">
              <a:lnSpc>
                <a:spcPts val="6977"/>
              </a:lnSpc>
              <a:spcBef>
                <a:spcPct val="0"/>
              </a:spcBef>
            </a:pPr>
            <a:r>
              <a:rPr lang="en-US" sz="4984">
                <a:solidFill>
                  <a:srgbClr val="FFFFFF"/>
                </a:solidFill>
                <a:latin typeface="Helios Extended Bold"/>
              </a:rPr>
              <a:t>TECH STACK</a:t>
            </a:r>
          </a:p>
        </p:txBody>
      </p:sp>
      <p:pic>
        <p:nvPicPr>
          <p:cNvPr id="21" name="Picture 20">
            <a:extLst>
              <a:ext uri="{FF2B5EF4-FFF2-40B4-BE49-F238E27FC236}">
                <a16:creationId xmlns:a16="http://schemas.microsoft.com/office/drawing/2014/main" id="{4F9936E3-301C-4380-9236-25288F967E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44639" y="5687591"/>
            <a:ext cx="3023228" cy="1240260"/>
          </a:xfrm>
          <a:prstGeom prst="rect">
            <a:avLst/>
          </a:prstGeom>
        </p:spPr>
      </p:pic>
      <p:pic>
        <p:nvPicPr>
          <p:cNvPr id="23" name="Picture 22">
            <a:extLst>
              <a:ext uri="{FF2B5EF4-FFF2-40B4-BE49-F238E27FC236}">
                <a16:creationId xmlns:a16="http://schemas.microsoft.com/office/drawing/2014/main" id="{B4CB07CE-2002-4F1F-8D1E-5B6F13A57E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2400" y="5195229"/>
            <a:ext cx="2600325" cy="1752600"/>
          </a:xfrm>
          <a:prstGeom prst="rect">
            <a:avLst/>
          </a:prstGeom>
        </p:spPr>
      </p:pic>
      <p:pic>
        <p:nvPicPr>
          <p:cNvPr id="25" name="Picture 24">
            <a:extLst>
              <a:ext uri="{FF2B5EF4-FFF2-40B4-BE49-F238E27FC236}">
                <a16:creationId xmlns:a16="http://schemas.microsoft.com/office/drawing/2014/main" id="{E6BF1041-3961-4E80-AE6A-C5DC1CBC1E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935200" y="3052104"/>
            <a:ext cx="2143125" cy="2143125"/>
          </a:xfrm>
          <a:prstGeom prst="rect">
            <a:avLst/>
          </a:prstGeom>
        </p:spPr>
      </p:pic>
      <p:pic>
        <p:nvPicPr>
          <p:cNvPr id="27" name="Picture 26">
            <a:extLst>
              <a:ext uri="{FF2B5EF4-FFF2-40B4-BE49-F238E27FC236}">
                <a16:creationId xmlns:a16="http://schemas.microsoft.com/office/drawing/2014/main" id="{2B5E5879-311E-4DAC-9725-9A828F18E92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100460" y="7880360"/>
            <a:ext cx="2286000" cy="1933616"/>
          </a:xfrm>
          <a:prstGeom prst="rect">
            <a:avLst/>
          </a:prstGeom>
        </p:spPr>
      </p:pic>
      <p:pic>
        <p:nvPicPr>
          <p:cNvPr id="6" name="Picture 5" descr="Charting and Graphing in React with Recharts">
            <a:extLst>
              <a:ext uri="{FF2B5EF4-FFF2-40B4-BE49-F238E27FC236}">
                <a16:creationId xmlns:a16="http://schemas.microsoft.com/office/drawing/2014/main" id="{B4FD9CD3-98F7-CEDB-6D85-02A0A6DDBA94}"/>
              </a:ext>
            </a:extLst>
          </p:cNvPr>
          <p:cNvPicPr>
            <a:picLocks noChangeAspect="1"/>
          </p:cNvPicPr>
          <p:nvPr/>
        </p:nvPicPr>
        <p:blipFill>
          <a:blip r:embed="rId13"/>
          <a:stretch>
            <a:fillRect/>
          </a:stretch>
        </p:blipFill>
        <p:spPr>
          <a:xfrm>
            <a:off x="2291821" y="7334779"/>
            <a:ext cx="2729443" cy="1512359"/>
          </a:xfrm>
          <a:prstGeom prst="rect">
            <a:avLst/>
          </a:prstGeom>
        </p:spPr>
      </p:pic>
      <p:pic>
        <p:nvPicPr>
          <p:cNvPr id="8" name="Picture 7" descr="jsPDF : Client-Side JavaScript PDF Generator | Bypeople">
            <a:extLst>
              <a:ext uri="{FF2B5EF4-FFF2-40B4-BE49-F238E27FC236}">
                <a16:creationId xmlns:a16="http://schemas.microsoft.com/office/drawing/2014/main" id="{22706994-0501-2948-F06E-82EB7EA4393B}"/>
              </a:ext>
            </a:extLst>
          </p:cNvPr>
          <p:cNvPicPr>
            <a:picLocks noChangeAspect="1"/>
          </p:cNvPicPr>
          <p:nvPr/>
        </p:nvPicPr>
        <p:blipFill>
          <a:blip r:embed="rId14"/>
          <a:stretch>
            <a:fillRect/>
          </a:stretch>
        </p:blipFill>
        <p:spPr>
          <a:xfrm>
            <a:off x="7624233" y="3230033"/>
            <a:ext cx="2743200" cy="1371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571013" y="1605185"/>
            <a:ext cx="7112826" cy="4879811"/>
            <a:chOff x="0" y="-2287431"/>
            <a:chExt cx="9483767" cy="6506415"/>
          </a:xfrm>
        </p:grpSpPr>
        <p:sp>
          <p:nvSpPr>
            <p:cNvPr id="3" name="Freeform 3"/>
            <p:cNvSpPr/>
            <p:nvPr/>
          </p:nvSpPr>
          <p:spPr>
            <a:xfrm rot="-5400000">
              <a:off x="1312823" y="2547939"/>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
                <a:extLst>
                  <a:ext uri="{96DAC541-7B7A-43D3-8B79-37D633B846F1}">
                    <asvg:svgBlip xmlns:asvg="http://schemas.microsoft.com/office/drawing/2016/SVG/main" r:embed="rId3"/>
                  </a:ext>
                </a:extLst>
              </a:blip>
              <a:stretch>
                <a:fillRect l="-645045" r="-78832"/>
              </a:stretch>
            </a:blipFill>
          </p:spPr>
          <p:txBody>
            <a:bodyPr/>
            <a:lstStyle/>
            <a:p>
              <a:endParaRPr lang="en-IN"/>
            </a:p>
          </p:txBody>
        </p:sp>
        <p:sp>
          <p:nvSpPr>
            <p:cNvPr id="4" name="TextBox 4"/>
            <p:cNvSpPr txBox="1"/>
            <p:nvPr/>
          </p:nvSpPr>
          <p:spPr>
            <a:xfrm>
              <a:off x="142864" y="-2287431"/>
              <a:ext cx="9340903" cy="2259935"/>
            </a:xfrm>
            <a:prstGeom prst="rect">
              <a:avLst/>
            </a:prstGeom>
          </p:spPr>
          <p:txBody>
            <a:bodyPr lIns="0" tIns="0" rIns="0" bIns="0" rtlCol="0" anchor="t">
              <a:spAutoFit/>
            </a:bodyPr>
            <a:lstStyle/>
            <a:p>
              <a:pPr marL="0" lvl="0" indent="0">
                <a:lnSpc>
                  <a:spcPts val="6629"/>
                </a:lnSpc>
              </a:pPr>
              <a:r>
                <a:rPr lang="en-US" sz="6629">
                  <a:solidFill>
                    <a:srgbClr val="FFFFFF"/>
                  </a:solidFill>
                  <a:latin typeface="Helios Extended Bold"/>
                </a:rPr>
                <a:t>Libraries used</a:t>
              </a:r>
            </a:p>
          </p:txBody>
        </p:sp>
        <p:sp>
          <p:nvSpPr>
            <p:cNvPr id="5" name="AutoShape 5"/>
            <p:cNvSpPr/>
            <p:nvPr/>
          </p:nvSpPr>
          <p:spPr>
            <a:xfrm>
              <a:off x="3432220" y="4046223"/>
              <a:ext cx="2413756" cy="0"/>
            </a:xfrm>
            <a:prstGeom prst="line">
              <a:avLst/>
            </a:prstGeom>
            <a:ln w="12700" cap="flat">
              <a:solidFill>
                <a:srgbClr val="FFFFFF"/>
              </a:solidFill>
              <a:prstDash val="solid"/>
              <a:headEnd type="none" w="sm" len="sm"/>
              <a:tailEnd type="none" w="sm" len="sm"/>
            </a:ln>
          </p:spPr>
          <p:txBody>
            <a:bodyPr/>
            <a:lstStyle/>
            <a:p>
              <a:endParaRPr lang="en-IN"/>
            </a:p>
          </p:txBody>
        </p:sp>
      </p:grpSp>
      <p:sp>
        <p:nvSpPr>
          <p:cNvPr id="6" name="Freeform 6"/>
          <p:cNvSpPr/>
          <p:nvPr/>
        </p:nvSpPr>
        <p:spPr>
          <a:xfrm>
            <a:off x="1028699" y="30524"/>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IN"/>
          </a:p>
        </p:txBody>
      </p:sp>
      <p:sp>
        <p:nvSpPr>
          <p:cNvPr id="7" name="Freeform 7"/>
          <p:cNvSpPr/>
          <p:nvPr/>
        </p:nvSpPr>
        <p:spPr>
          <a:xfrm>
            <a:off x="13769158" y="9902555"/>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txBody>
          <a:bodyPr/>
          <a:lstStyle/>
          <a:p>
            <a:endParaRPr lang="en-IN"/>
          </a:p>
        </p:txBody>
      </p:sp>
      <p:sp>
        <p:nvSpPr>
          <p:cNvPr id="8" name="AutoShape 8"/>
          <p:cNvSpPr/>
          <p:nvPr/>
        </p:nvSpPr>
        <p:spPr>
          <a:xfrm>
            <a:off x="3145178" y="148612"/>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9" name="AutoShape 9"/>
          <p:cNvSpPr/>
          <p:nvPr/>
        </p:nvSpPr>
        <p:spPr>
          <a:xfrm>
            <a:off x="6961269" y="10068099"/>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0" name="Freeform 10"/>
          <p:cNvSpPr/>
          <p:nvPr/>
        </p:nvSpPr>
        <p:spPr>
          <a:xfrm>
            <a:off x="13209669" y="-945555"/>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8"/>
            <a:stretch>
              <a:fillRect l="-25707" b="-357"/>
            </a:stretch>
          </a:blipFill>
        </p:spPr>
        <p:txBody>
          <a:bodyPr/>
          <a:lstStyle/>
          <a:p>
            <a:endParaRPr lang="en-IN"/>
          </a:p>
        </p:txBody>
      </p:sp>
      <p:sp>
        <p:nvSpPr>
          <p:cNvPr id="11" name="Freeform 11"/>
          <p:cNvSpPr/>
          <p:nvPr/>
        </p:nvSpPr>
        <p:spPr>
          <a:xfrm flipH="1" flipV="1">
            <a:off x="-1208354" y="7822389"/>
            <a:ext cx="6385210" cy="3699102"/>
          </a:xfrm>
          <a:custGeom>
            <a:avLst/>
            <a:gdLst/>
            <a:ahLst/>
            <a:cxnLst/>
            <a:rect l="l" t="t" r="r" b="b"/>
            <a:pathLst>
              <a:path w="6385210" h="3699102">
                <a:moveTo>
                  <a:pt x="6385210" y="3699102"/>
                </a:moveTo>
                <a:lnTo>
                  <a:pt x="0" y="3699102"/>
                </a:lnTo>
                <a:lnTo>
                  <a:pt x="0" y="0"/>
                </a:lnTo>
                <a:lnTo>
                  <a:pt x="6385210" y="0"/>
                </a:lnTo>
                <a:lnTo>
                  <a:pt x="6385210" y="3699102"/>
                </a:lnTo>
                <a:close/>
              </a:path>
            </a:pathLst>
          </a:custGeom>
          <a:blipFill>
            <a:blip r:embed="rId8"/>
            <a:stretch>
              <a:fillRect l="-25707" b="-357"/>
            </a:stretch>
          </a:blipFill>
          <a:ln cap="sq">
            <a:noFill/>
            <a:prstDash val="solid"/>
            <a:miter/>
          </a:ln>
        </p:spPr>
        <p:txBody>
          <a:bodyPr/>
          <a:lstStyle/>
          <a:p>
            <a:endParaRPr lang="en-IN"/>
          </a:p>
        </p:txBody>
      </p:sp>
      <p:sp>
        <p:nvSpPr>
          <p:cNvPr id="12" name="TextBox 12"/>
          <p:cNvSpPr txBox="1"/>
          <p:nvPr/>
        </p:nvSpPr>
        <p:spPr>
          <a:xfrm>
            <a:off x="5484817" y="657545"/>
            <a:ext cx="10064491" cy="8863965"/>
          </a:xfrm>
          <a:prstGeom prst="rect">
            <a:avLst/>
          </a:prstGeom>
        </p:spPr>
        <p:txBody>
          <a:bodyPr wrap="square" lIns="0" tIns="0" rIns="0" bIns="0" rtlCol="0" anchor="t">
            <a:spAutoFit/>
          </a:bodyPr>
          <a:lstStyle/>
          <a:p>
            <a:pPr algn="l"/>
            <a:r>
              <a:rPr lang="en-US" sz="2400" b="1" i="0" err="1">
                <a:solidFill>
                  <a:srgbClr val="ECECEC"/>
                </a:solidFill>
                <a:effectLst/>
                <a:latin typeface="Times New Roman" panose="02020603050405020304" pitchFamily="18" charset="0"/>
                <a:cs typeface="Times New Roman" panose="02020603050405020304" pitchFamily="18" charset="0"/>
              </a:rPr>
              <a:t>Bcrypt</a:t>
            </a:r>
            <a:r>
              <a:rPr lang="en-US" sz="2400" b="0" i="0">
                <a:solidFill>
                  <a:srgbClr val="ECECEC"/>
                </a:solidFill>
                <a:effectLst/>
                <a:latin typeface="Times New Roman" panose="02020603050405020304" pitchFamily="18" charset="0"/>
                <a:cs typeface="Times New Roman" panose="02020603050405020304" pitchFamily="18" charset="0"/>
              </a:rPr>
              <a:t>: Used for encrypting user-entered passwords.</a:t>
            </a:r>
          </a:p>
          <a:p>
            <a:pPr algn="l"/>
            <a:r>
              <a:rPr lang="en-US" sz="2400" b="1" i="0">
                <a:solidFill>
                  <a:srgbClr val="ECECEC"/>
                </a:solidFill>
                <a:effectLst/>
                <a:latin typeface="Times New Roman" panose="02020603050405020304" pitchFamily="18" charset="0"/>
                <a:cs typeface="Times New Roman" panose="02020603050405020304" pitchFamily="18" charset="0"/>
              </a:rPr>
              <a:t>JWT (JSON Web Token)</a:t>
            </a:r>
            <a:r>
              <a:rPr lang="en-US" sz="2400" b="0" i="0">
                <a:solidFill>
                  <a:srgbClr val="ECECEC"/>
                </a:solidFill>
                <a:effectLst/>
                <a:latin typeface="Times New Roman" panose="02020603050405020304" pitchFamily="18" charset="0"/>
                <a:cs typeface="Times New Roman" panose="02020603050405020304" pitchFamily="18" charset="0"/>
              </a:rPr>
              <a:t>: Used in User Sign in for authentication purposes.</a:t>
            </a:r>
          </a:p>
          <a:p>
            <a:pPr algn="l"/>
            <a:r>
              <a:rPr lang="en-US" sz="2400" b="1" i="0">
                <a:solidFill>
                  <a:srgbClr val="ECECEC"/>
                </a:solidFill>
                <a:effectLst/>
                <a:latin typeface="Times New Roman" panose="02020603050405020304" pitchFamily="18" charset="0"/>
                <a:cs typeface="Times New Roman" panose="02020603050405020304" pitchFamily="18" charset="0"/>
              </a:rPr>
              <a:t>Express</a:t>
            </a:r>
            <a:r>
              <a:rPr lang="en-US" sz="2400" b="0" i="0">
                <a:solidFill>
                  <a:srgbClr val="ECECEC"/>
                </a:solidFill>
                <a:effectLst/>
                <a:latin typeface="Times New Roman" panose="02020603050405020304" pitchFamily="18" charset="0"/>
                <a:cs typeface="Times New Roman" panose="02020603050405020304" pitchFamily="18" charset="0"/>
              </a:rPr>
              <a:t>: Although not explicitly stated as an external library, Express is an external library/framework used for routing and middleware in Node.js applications.</a:t>
            </a:r>
          </a:p>
          <a:p>
            <a:pPr algn="l"/>
            <a:r>
              <a:rPr lang="en-US" sz="2400" b="1" i="0">
                <a:solidFill>
                  <a:srgbClr val="ECECEC"/>
                </a:solidFill>
                <a:effectLst/>
                <a:latin typeface="Times New Roman" panose="02020603050405020304" pitchFamily="18" charset="0"/>
                <a:cs typeface="Times New Roman" panose="02020603050405020304" pitchFamily="18" charset="0"/>
              </a:rPr>
              <a:t>Mongoose</a:t>
            </a:r>
            <a:r>
              <a:rPr lang="en-US" sz="2400" b="0" i="0">
                <a:solidFill>
                  <a:srgbClr val="ECECEC"/>
                </a:solidFill>
                <a:effectLst/>
                <a:latin typeface="Times New Roman" panose="02020603050405020304" pitchFamily="18" charset="0"/>
                <a:cs typeface="Times New Roman" panose="02020603050405020304" pitchFamily="18" charset="0"/>
              </a:rPr>
              <a:t>: Easier development for MongoDB, Mongoose is an external library used for MongoDB object modeling.</a:t>
            </a:r>
          </a:p>
          <a:p>
            <a:pPr algn="l"/>
            <a:r>
              <a:rPr lang="en-US" sz="2400" b="1" i="0" err="1">
                <a:solidFill>
                  <a:srgbClr val="ECECEC"/>
                </a:solidFill>
                <a:effectLst/>
                <a:latin typeface="Times New Roman" panose="02020603050405020304" pitchFamily="18" charset="0"/>
                <a:cs typeface="Times New Roman" panose="02020603050405020304" pitchFamily="18" charset="0"/>
              </a:rPr>
              <a:t>Axios</a:t>
            </a:r>
            <a:r>
              <a:rPr lang="en-US" sz="2400" b="0" i="0">
                <a:solidFill>
                  <a:srgbClr val="ECECEC"/>
                </a:solidFill>
                <a:effectLst/>
                <a:latin typeface="Times New Roman" panose="02020603050405020304" pitchFamily="18" charset="0"/>
                <a:cs typeface="Times New Roman" panose="02020603050405020304" pitchFamily="18" charset="0"/>
              </a:rPr>
              <a:t>: An external HTTP client used for handling HTTP requests to REST endpoints.</a:t>
            </a:r>
          </a:p>
          <a:p>
            <a:pPr algn="l"/>
            <a:r>
              <a:rPr lang="en-US" sz="2400" b="1" i="0" err="1">
                <a:solidFill>
                  <a:srgbClr val="ECECEC"/>
                </a:solidFill>
                <a:effectLst/>
                <a:latin typeface="Times New Roman" panose="02020603050405020304" pitchFamily="18" charset="0"/>
                <a:cs typeface="Times New Roman" panose="02020603050405020304" pitchFamily="18" charset="0"/>
              </a:rPr>
              <a:t>Formik</a:t>
            </a:r>
            <a:r>
              <a:rPr lang="en-US" sz="2400" b="0" i="0">
                <a:solidFill>
                  <a:srgbClr val="ECECEC"/>
                </a:solidFill>
                <a:effectLst/>
                <a:latin typeface="Times New Roman" panose="02020603050405020304" pitchFamily="18" charset="0"/>
                <a:cs typeface="Times New Roman" panose="02020603050405020304" pitchFamily="18" charset="0"/>
              </a:rPr>
              <a:t>: A form library that helps with form creation and submission in React applications.</a:t>
            </a:r>
          </a:p>
          <a:p>
            <a:pPr algn="l"/>
            <a:r>
              <a:rPr lang="en-US" sz="2400" b="1" i="0">
                <a:solidFill>
                  <a:srgbClr val="ECECEC"/>
                </a:solidFill>
                <a:effectLst/>
                <a:latin typeface="Times New Roman" panose="02020603050405020304" pitchFamily="18" charset="0"/>
                <a:cs typeface="Times New Roman" panose="02020603050405020304" pitchFamily="18" charset="0"/>
              </a:rPr>
              <a:t>Yup</a:t>
            </a:r>
            <a:r>
              <a:rPr lang="en-US" sz="2400" b="0" i="0">
                <a:solidFill>
                  <a:srgbClr val="ECECEC"/>
                </a:solidFill>
                <a:effectLst/>
                <a:latin typeface="Times New Roman" panose="02020603050405020304" pitchFamily="18" charset="0"/>
                <a:cs typeface="Times New Roman" panose="02020603050405020304" pitchFamily="18" charset="0"/>
              </a:rPr>
              <a:t>: Used to create a validation schema for each form component, Yup is an external library for data schema validation.</a:t>
            </a:r>
          </a:p>
          <a:p>
            <a:pPr algn="l"/>
            <a:r>
              <a:rPr lang="en-US" sz="2400" b="1" i="0">
                <a:solidFill>
                  <a:srgbClr val="ECECEC"/>
                </a:solidFill>
                <a:effectLst/>
                <a:latin typeface="Times New Roman" panose="02020603050405020304" pitchFamily="18" charset="0"/>
                <a:cs typeface="Times New Roman" panose="02020603050405020304" pitchFamily="18" charset="0"/>
              </a:rPr>
              <a:t>Material UI</a:t>
            </a:r>
            <a:r>
              <a:rPr lang="en-US" sz="2400" b="0" i="0">
                <a:solidFill>
                  <a:srgbClr val="ECECEC"/>
                </a:solidFill>
                <a:effectLst/>
                <a:latin typeface="Times New Roman" panose="02020603050405020304" pitchFamily="18" charset="0"/>
                <a:cs typeface="Times New Roman" panose="02020603050405020304" pitchFamily="18" charset="0"/>
              </a:rPr>
              <a:t>: A graphical implementation of client-side web applications, Material UI is an external library for UI components in React applications.</a:t>
            </a:r>
          </a:p>
          <a:p>
            <a:pPr algn="l"/>
            <a:r>
              <a:rPr lang="en-US" sz="2400" b="1" i="0">
                <a:solidFill>
                  <a:srgbClr val="ECECEC"/>
                </a:solidFill>
                <a:effectLst/>
                <a:latin typeface="Times New Roman" panose="02020603050405020304" pitchFamily="18" charset="0"/>
                <a:cs typeface="Times New Roman" panose="02020603050405020304" pitchFamily="18" charset="0"/>
              </a:rPr>
              <a:t>JWT-Decode</a:t>
            </a:r>
            <a:r>
              <a:rPr lang="en-US" sz="2400" b="0" i="0">
                <a:solidFill>
                  <a:srgbClr val="ECECEC"/>
                </a:solidFill>
                <a:effectLst/>
                <a:latin typeface="Times New Roman" panose="02020603050405020304" pitchFamily="18" charset="0"/>
                <a:cs typeface="Times New Roman" panose="02020603050405020304" pitchFamily="18" charset="0"/>
              </a:rPr>
              <a:t>: Used to decode the token received from the server-side for user ID, JWT-Decode is an external library for decoding JWT tokens.</a:t>
            </a:r>
          </a:p>
          <a:p>
            <a:pPr algn="l"/>
            <a:r>
              <a:rPr lang="en-US" sz="2400" b="1" i="0">
                <a:solidFill>
                  <a:srgbClr val="ECECEC"/>
                </a:solidFill>
                <a:effectLst/>
                <a:latin typeface="Times New Roman" panose="02020603050405020304" pitchFamily="18" charset="0"/>
                <a:cs typeface="Times New Roman" panose="02020603050405020304" pitchFamily="18" charset="0"/>
              </a:rPr>
              <a:t>Recharts</a:t>
            </a:r>
            <a:r>
              <a:rPr lang="en-US" sz="2400" b="0" i="0">
                <a:solidFill>
                  <a:srgbClr val="ECECEC"/>
                </a:solidFill>
                <a:effectLst/>
                <a:latin typeface="Times New Roman" panose="02020603050405020304" pitchFamily="18" charset="0"/>
                <a:cs typeface="Times New Roman" panose="02020603050405020304" pitchFamily="18" charset="0"/>
              </a:rPr>
              <a:t>: Used to visualize user data, Recharts is an external library for creating charts in React applications.</a:t>
            </a:r>
          </a:p>
          <a:p>
            <a:pPr algn="l"/>
            <a:r>
              <a:rPr lang="en-US" sz="2400" b="1" i="0" err="1">
                <a:solidFill>
                  <a:srgbClr val="ECECEC"/>
                </a:solidFill>
                <a:effectLst/>
                <a:latin typeface="Times New Roman" panose="02020603050405020304" pitchFamily="18" charset="0"/>
                <a:cs typeface="Times New Roman" panose="02020603050405020304" pitchFamily="18" charset="0"/>
              </a:rPr>
              <a:t>JsPDF</a:t>
            </a:r>
            <a:r>
              <a:rPr lang="en-US" sz="2400" b="0" i="0">
                <a:solidFill>
                  <a:srgbClr val="ECECEC"/>
                </a:solidFill>
                <a:effectLst/>
                <a:latin typeface="Times New Roman" panose="02020603050405020304" pitchFamily="18" charset="0"/>
                <a:cs typeface="Times New Roman" panose="02020603050405020304" pitchFamily="18" charset="0"/>
              </a:rPr>
              <a:t>: Used to create custom user data PDFs, </a:t>
            </a:r>
            <a:r>
              <a:rPr lang="en-US" sz="2400" b="0" i="0" err="1">
                <a:solidFill>
                  <a:srgbClr val="ECECEC"/>
                </a:solidFill>
                <a:effectLst/>
                <a:latin typeface="Times New Roman" panose="02020603050405020304" pitchFamily="18" charset="0"/>
                <a:cs typeface="Times New Roman" panose="02020603050405020304" pitchFamily="18" charset="0"/>
              </a:rPr>
              <a:t>JsPDF</a:t>
            </a:r>
            <a:r>
              <a:rPr lang="en-US" sz="2400" b="0" i="0">
                <a:solidFill>
                  <a:srgbClr val="ECECEC"/>
                </a:solidFill>
                <a:effectLst/>
                <a:latin typeface="Times New Roman" panose="02020603050405020304" pitchFamily="18" charset="0"/>
                <a:cs typeface="Times New Roman" panose="02020603050405020304" pitchFamily="18" charset="0"/>
              </a:rPr>
              <a:t> is an external library for generating PDF documents in JavaScript.</a:t>
            </a:r>
          </a:p>
          <a:p>
            <a:pPr algn="l"/>
            <a:r>
              <a:rPr lang="en-US" sz="2400" b="0" i="0">
                <a:solidFill>
                  <a:srgbClr val="ECECEC"/>
                </a:solidFill>
                <a:effectLst/>
                <a:latin typeface="Times New Roman" panose="02020603050405020304" pitchFamily="18" charset="0"/>
                <a:cs typeface="Times New Roman" panose="02020603050405020304" pitchFamily="18" charset="0"/>
              </a:rPr>
              <a:t>CORS (Cross-Origin Resource Sharing) is a security feature implemented by web browsers to control how web pages from one origin  can access resources from another origin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571013" y="4158958"/>
            <a:ext cx="7005678" cy="1487838"/>
            <a:chOff x="0" y="0"/>
            <a:chExt cx="9340903" cy="1983784"/>
          </a:xfrm>
        </p:grpSpPr>
        <p:sp>
          <p:nvSpPr>
            <p:cNvPr id="3" name="Freeform 3"/>
            <p:cNvSpPr/>
            <p:nvPr/>
          </p:nvSpPr>
          <p:spPr>
            <a:xfrm rot="-5400000">
              <a:off x="1312823" y="312739"/>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
                <a:extLst>
                  <a:ext uri="{96DAC541-7B7A-43D3-8B79-37D633B846F1}">
                    <asvg:svgBlip xmlns:asvg="http://schemas.microsoft.com/office/drawing/2016/SVG/main" r:embed="rId3"/>
                  </a:ext>
                </a:extLst>
              </a:blip>
              <a:stretch>
                <a:fillRect l="-645045" r="-78832"/>
              </a:stretch>
            </a:blipFill>
          </p:spPr>
          <p:txBody>
            <a:bodyPr/>
            <a:lstStyle/>
            <a:p>
              <a:endParaRPr lang="en-IN"/>
            </a:p>
          </p:txBody>
        </p:sp>
        <p:sp>
          <p:nvSpPr>
            <p:cNvPr id="4" name="TextBox 4"/>
            <p:cNvSpPr txBox="1"/>
            <p:nvPr/>
          </p:nvSpPr>
          <p:spPr>
            <a:xfrm>
              <a:off x="0" y="85725"/>
              <a:ext cx="9340903" cy="1256399"/>
            </a:xfrm>
            <a:prstGeom prst="rect">
              <a:avLst/>
            </a:prstGeom>
          </p:spPr>
          <p:txBody>
            <a:bodyPr lIns="0" tIns="0" rIns="0" bIns="0" rtlCol="0" anchor="t">
              <a:spAutoFit/>
            </a:bodyPr>
            <a:lstStyle/>
            <a:p>
              <a:pPr marL="0" lvl="0" indent="0">
                <a:lnSpc>
                  <a:spcPts val="6629"/>
                </a:lnSpc>
              </a:pPr>
              <a:r>
                <a:rPr lang="en-US" sz="6629">
                  <a:solidFill>
                    <a:srgbClr val="FFFFFF"/>
                  </a:solidFill>
                  <a:latin typeface="Helios Extended Bold"/>
                </a:rPr>
                <a:t>FEATURES</a:t>
              </a:r>
            </a:p>
          </p:txBody>
        </p:sp>
        <p:sp>
          <p:nvSpPr>
            <p:cNvPr id="5" name="AutoShape 5"/>
            <p:cNvSpPr/>
            <p:nvPr/>
          </p:nvSpPr>
          <p:spPr>
            <a:xfrm>
              <a:off x="3432220" y="1811023"/>
              <a:ext cx="2413756" cy="0"/>
            </a:xfrm>
            <a:prstGeom prst="line">
              <a:avLst/>
            </a:prstGeom>
            <a:ln w="12700" cap="flat">
              <a:solidFill>
                <a:srgbClr val="FFFFFF"/>
              </a:solidFill>
              <a:prstDash val="solid"/>
              <a:headEnd type="none" w="sm" len="sm"/>
              <a:tailEnd type="none" w="sm" len="sm"/>
            </a:ln>
          </p:spPr>
          <p:txBody>
            <a:bodyPr/>
            <a:lstStyle/>
            <a:p>
              <a:endParaRPr lang="en-IN"/>
            </a:p>
          </p:txBody>
        </p:sp>
      </p:grpSp>
      <p:sp>
        <p:nvSpPr>
          <p:cNvPr id="6" name="Freeform 6"/>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IN"/>
          </a:p>
        </p:txBody>
      </p:sp>
      <p:sp>
        <p:nvSpPr>
          <p:cNvPr id="7" name="Freeform 7"/>
          <p:cNvSpPr/>
          <p:nvPr/>
        </p:nvSpPr>
        <p:spPr>
          <a:xfrm>
            <a:off x="14585128" y="91367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txBody>
          <a:bodyPr/>
          <a:lstStyle/>
          <a:p>
            <a:endParaRPr lang="en-IN"/>
          </a:p>
        </p:txBody>
      </p:sp>
      <p:sp>
        <p:nvSpPr>
          <p:cNvPr id="8" name="AutoShape 8"/>
          <p:cNvSpPr/>
          <p:nvPr/>
        </p:nvSpPr>
        <p:spPr>
          <a:xfrm>
            <a:off x="3398887" y="1028700"/>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9" name="AutoShape 9"/>
          <p:cNvSpPr/>
          <p:nvPr/>
        </p:nvSpPr>
        <p:spPr>
          <a:xfrm>
            <a:off x="7576690" y="9258300"/>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0" name="Freeform 10"/>
          <p:cNvSpPr/>
          <p:nvPr/>
        </p:nvSpPr>
        <p:spPr>
          <a:xfrm>
            <a:off x="13209669" y="-945555"/>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8"/>
            <a:stretch>
              <a:fillRect l="-25707" b="-357"/>
            </a:stretch>
          </a:blipFill>
        </p:spPr>
        <p:txBody>
          <a:bodyPr/>
          <a:lstStyle/>
          <a:p>
            <a:endParaRPr lang="en-IN"/>
          </a:p>
        </p:txBody>
      </p:sp>
      <p:sp>
        <p:nvSpPr>
          <p:cNvPr id="11" name="Freeform 11"/>
          <p:cNvSpPr/>
          <p:nvPr/>
        </p:nvSpPr>
        <p:spPr>
          <a:xfrm flipH="1" flipV="1">
            <a:off x="-1208354" y="7822389"/>
            <a:ext cx="6385210" cy="3699102"/>
          </a:xfrm>
          <a:custGeom>
            <a:avLst/>
            <a:gdLst/>
            <a:ahLst/>
            <a:cxnLst/>
            <a:rect l="l" t="t" r="r" b="b"/>
            <a:pathLst>
              <a:path w="6385210" h="3699102">
                <a:moveTo>
                  <a:pt x="6385210" y="3699102"/>
                </a:moveTo>
                <a:lnTo>
                  <a:pt x="0" y="3699102"/>
                </a:lnTo>
                <a:lnTo>
                  <a:pt x="0" y="0"/>
                </a:lnTo>
                <a:lnTo>
                  <a:pt x="6385210" y="0"/>
                </a:lnTo>
                <a:lnTo>
                  <a:pt x="6385210" y="3699102"/>
                </a:lnTo>
                <a:close/>
              </a:path>
            </a:pathLst>
          </a:custGeom>
          <a:blipFill>
            <a:blip r:embed="rId8"/>
            <a:stretch>
              <a:fillRect l="-25707" b="-357"/>
            </a:stretch>
          </a:blipFill>
          <a:ln cap="sq">
            <a:noFill/>
            <a:prstDash val="solid"/>
            <a:miter/>
          </a:ln>
        </p:spPr>
        <p:txBody>
          <a:bodyPr/>
          <a:lstStyle/>
          <a:p>
            <a:endParaRPr lang="en-IN"/>
          </a:p>
        </p:txBody>
      </p:sp>
      <p:grpSp>
        <p:nvGrpSpPr>
          <p:cNvPr id="12" name="Group 12"/>
          <p:cNvGrpSpPr/>
          <p:nvPr/>
        </p:nvGrpSpPr>
        <p:grpSpPr>
          <a:xfrm>
            <a:off x="8031009" y="3224535"/>
            <a:ext cx="8894771" cy="4574469"/>
            <a:chOff x="0" y="-47625"/>
            <a:chExt cx="11859695" cy="6099291"/>
          </a:xfrm>
        </p:grpSpPr>
        <p:sp>
          <p:nvSpPr>
            <p:cNvPr id="13" name="TextBox 13"/>
            <p:cNvSpPr txBox="1"/>
            <p:nvPr/>
          </p:nvSpPr>
          <p:spPr>
            <a:xfrm>
              <a:off x="0" y="-47625"/>
              <a:ext cx="6259253" cy="919247"/>
            </a:xfrm>
            <a:prstGeom prst="rect">
              <a:avLst/>
            </a:prstGeom>
          </p:spPr>
          <p:txBody>
            <a:bodyPr lIns="0" tIns="0" rIns="0" bIns="0" rtlCol="0" anchor="t">
              <a:spAutoFit/>
            </a:bodyPr>
            <a:lstStyle/>
            <a:p>
              <a:pPr>
                <a:lnSpc>
                  <a:spcPts val="2818"/>
                </a:lnSpc>
              </a:pPr>
              <a:r>
                <a:rPr lang="en-US" sz="2400">
                  <a:solidFill>
                    <a:srgbClr val="FFFFFF"/>
                  </a:solidFill>
                  <a:latin typeface="Times New Roman" panose="02020603050405020304" pitchFamily="18" charset="0"/>
                  <a:cs typeface="Times New Roman" panose="02020603050405020304" pitchFamily="18" charset="0"/>
                </a:rPr>
                <a:t>Some of the features for our app: </a:t>
              </a:r>
            </a:p>
            <a:p>
              <a:pPr algn="ctr">
                <a:lnSpc>
                  <a:spcPts val="2818"/>
                </a:lnSpc>
                <a:spcBef>
                  <a:spcPct val="0"/>
                </a:spcBef>
              </a:pPr>
              <a:endParaRPr lang="en-US" sz="2013">
                <a:solidFill>
                  <a:srgbClr val="FFFFFF"/>
                </a:solidFill>
                <a:latin typeface="Inter"/>
              </a:endParaRPr>
            </a:p>
          </p:txBody>
        </p:sp>
        <p:sp>
          <p:nvSpPr>
            <p:cNvPr id="14" name="TextBox 14"/>
            <p:cNvSpPr txBox="1"/>
            <p:nvPr/>
          </p:nvSpPr>
          <p:spPr>
            <a:xfrm>
              <a:off x="0" y="823997"/>
              <a:ext cx="11859695" cy="5227669"/>
            </a:xfrm>
            <a:prstGeom prst="rect">
              <a:avLst/>
            </a:prstGeom>
          </p:spPr>
          <p:txBody>
            <a:bodyPr lIns="0" tIns="0" rIns="0" bIns="0" rtlCol="0" anchor="t">
              <a:spAutoFit/>
            </a:bodyPr>
            <a:lstStyle/>
            <a:p>
              <a:pPr marL="434638" lvl="1" indent="-217319">
                <a:lnSpc>
                  <a:spcPts val="2818"/>
                </a:lnSpc>
                <a:buFont typeface="Arial"/>
                <a:buChar char="•"/>
              </a:pPr>
              <a:r>
                <a:rPr lang="en-US" sz="2400">
                  <a:solidFill>
                    <a:srgbClr val="FFFFFF"/>
                  </a:solidFill>
                  <a:latin typeface="Times New Roman" panose="02020603050405020304" pitchFamily="18" charset="0"/>
                  <a:cs typeface="Times New Roman" panose="02020603050405020304" pitchFamily="18" charset="0"/>
                </a:rPr>
                <a:t>CRUD Profiles</a:t>
              </a:r>
            </a:p>
            <a:p>
              <a:pPr marL="434638" lvl="1" indent="-217319">
                <a:lnSpc>
                  <a:spcPts val="2818"/>
                </a:lnSpc>
                <a:buFont typeface="Arial"/>
                <a:buChar char="•"/>
              </a:pPr>
              <a:r>
                <a:rPr lang="en-US" sz="2400">
                  <a:solidFill>
                    <a:srgbClr val="FFFFFF"/>
                  </a:solidFill>
                  <a:latin typeface="Times New Roman" panose="02020603050405020304" pitchFamily="18" charset="0"/>
                  <a:cs typeface="Times New Roman" panose="02020603050405020304" pitchFamily="18" charset="0"/>
                </a:rPr>
                <a:t>Search for events</a:t>
              </a:r>
            </a:p>
            <a:p>
              <a:pPr marL="434638" lvl="1" indent="-217319">
                <a:lnSpc>
                  <a:spcPts val="2818"/>
                </a:lnSpc>
                <a:buFont typeface="Arial"/>
                <a:buChar char="•"/>
              </a:pPr>
              <a:r>
                <a:rPr lang="en-US" sz="2400">
                  <a:solidFill>
                    <a:srgbClr val="FFFFFF"/>
                  </a:solidFill>
                  <a:latin typeface="Times New Roman" panose="02020603050405020304" pitchFamily="18" charset="0"/>
                  <a:cs typeface="Times New Roman" panose="02020603050405020304" pitchFamily="18" charset="0"/>
                </a:rPr>
                <a:t>View Events</a:t>
              </a:r>
            </a:p>
            <a:p>
              <a:pPr marL="434638" lvl="1" indent="-217319">
                <a:lnSpc>
                  <a:spcPts val="2818"/>
                </a:lnSpc>
                <a:buFont typeface="Arial"/>
                <a:buChar char="•"/>
              </a:pPr>
              <a:r>
                <a:rPr lang="en-US" sz="2400">
                  <a:solidFill>
                    <a:srgbClr val="FFFFFF"/>
                  </a:solidFill>
                  <a:latin typeface="Times New Roman" panose="02020603050405020304" pitchFamily="18" charset="0"/>
                  <a:cs typeface="Times New Roman" panose="02020603050405020304" pitchFamily="18" charset="0"/>
                </a:rPr>
                <a:t>Register for Events</a:t>
              </a:r>
            </a:p>
            <a:p>
              <a:pPr marL="434638" lvl="1" indent="-217319">
                <a:lnSpc>
                  <a:spcPts val="2818"/>
                </a:lnSpc>
                <a:buFont typeface="Arial"/>
                <a:buChar char="•"/>
              </a:pPr>
              <a:r>
                <a:rPr lang="en-US" sz="2400">
                  <a:solidFill>
                    <a:srgbClr val="FFFFFF"/>
                  </a:solidFill>
                  <a:latin typeface="Times New Roman" panose="02020603050405020304" pitchFamily="18" charset="0"/>
                  <a:cs typeface="Times New Roman" panose="02020603050405020304" pitchFamily="18" charset="0"/>
                </a:rPr>
                <a:t>Subscribe for Newsletter</a:t>
              </a:r>
            </a:p>
            <a:p>
              <a:pPr marL="434340" lvl="1" indent="-217170">
                <a:lnSpc>
                  <a:spcPts val="2818"/>
                </a:lnSpc>
                <a:buFont typeface="Arial"/>
                <a:buChar char="•"/>
              </a:pPr>
              <a:r>
                <a:rPr lang="en-US" sz="2400">
                  <a:solidFill>
                    <a:srgbClr val="FFFFFF"/>
                  </a:solidFill>
                  <a:latin typeface="Times New Roman" panose="02020603050405020304" pitchFamily="18" charset="0"/>
                  <a:cs typeface="Times New Roman" panose="02020603050405020304" pitchFamily="18" charset="0"/>
                </a:rPr>
                <a:t>Internationalization in UI</a:t>
              </a:r>
            </a:p>
            <a:p>
              <a:pPr marL="434340" lvl="1" indent="-217170">
                <a:lnSpc>
                  <a:spcPts val="2818"/>
                </a:lnSpc>
                <a:buFont typeface="Arial"/>
                <a:buChar char="•"/>
              </a:pPr>
              <a:r>
                <a:rPr lang="en-US" sz="2400">
                  <a:solidFill>
                    <a:srgbClr val="FFFFFF"/>
                  </a:solidFill>
                  <a:latin typeface="Times New Roman"/>
                  <a:cs typeface="Times New Roman"/>
                </a:rPr>
                <a:t>User Authentication</a:t>
              </a:r>
            </a:p>
            <a:p>
              <a:pPr marL="434340" lvl="1" indent="-217170">
                <a:lnSpc>
                  <a:spcPts val="2818"/>
                </a:lnSpc>
                <a:buFont typeface="Arial"/>
                <a:buChar char="•"/>
              </a:pPr>
              <a:r>
                <a:rPr lang="en-US" sz="2400">
                  <a:solidFill>
                    <a:srgbClr val="FFFFFF"/>
                  </a:solidFill>
                  <a:latin typeface="Times New Roman"/>
                  <a:cs typeface="Times New Roman"/>
                </a:rPr>
                <a:t>Interactive User Interface</a:t>
              </a:r>
            </a:p>
            <a:p>
              <a:pPr marL="434340" lvl="1" indent="-217170">
                <a:lnSpc>
                  <a:spcPts val="2818"/>
                </a:lnSpc>
                <a:buFont typeface="Arial"/>
                <a:buChar char="•"/>
              </a:pPr>
              <a:r>
                <a:rPr lang="en-US" sz="2400">
                  <a:solidFill>
                    <a:srgbClr val="FFFFFF"/>
                  </a:solidFill>
                  <a:latin typeface="Times New Roman"/>
                  <a:ea typeface="Inter"/>
                  <a:cs typeface="Times New Roman"/>
                </a:rPr>
                <a:t>Data Collection and Visualization</a:t>
              </a:r>
            </a:p>
            <a:p>
              <a:pPr marL="434340" lvl="1" indent="-217170">
                <a:lnSpc>
                  <a:spcPts val="2818"/>
                </a:lnSpc>
                <a:buFont typeface="Arial"/>
                <a:buChar char="•"/>
              </a:pPr>
              <a:r>
                <a:rPr lang="en-US" sz="2400">
                  <a:solidFill>
                    <a:srgbClr val="FFFFFF"/>
                  </a:solidFill>
                  <a:latin typeface="Times New Roman"/>
                  <a:ea typeface="Inter"/>
                  <a:cs typeface="Times New Roman"/>
                </a:rPr>
                <a:t>PDF download</a:t>
              </a:r>
            </a:p>
            <a:p>
              <a:pPr marL="434638" lvl="1" indent="-217319">
                <a:lnSpc>
                  <a:spcPts val="2818"/>
                </a:lnSpc>
                <a:buFont typeface="Arial"/>
                <a:buChar char="•"/>
              </a:pPr>
              <a:endParaRPr lang="en-US" sz="2013">
                <a:solidFill>
                  <a:srgbClr val="FFFFFF"/>
                </a:solidFill>
                <a:latin typeface="Inter"/>
                <a:ea typeface="Inte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571013" y="4223252"/>
            <a:ext cx="7005678" cy="1423544"/>
            <a:chOff x="0" y="85725"/>
            <a:chExt cx="9340903" cy="1898059"/>
          </a:xfrm>
        </p:grpSpPr>
        <p:sp>
          <p:nvSpPr>
            <p:cNvPr id="3" name="Freeform 3"/>
            <p:cNvSpPr/>
            <p:nvPr/>
          </p:nvSpPr>
          <p:spPr>
            <a:xfrm rot="-5400000">
              <a:off x="1312823" y="312739"/>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
                <a:extLst>
                  <a:ext uri="{96DAC541-7B7A-43D3-8B79-37D633B846F1}">
                    <asvg:svgBlip xmlns:asvg="http://schemas.microsoft.com/office/drawing/2016/SVG/main" r:embed="rId3"/>
                  </a:ext>
                </a:extLst>
              </a:blip>
              <a:stretch>
                <a:fillRect l="-645045" r="-78832"/>
              </a:stretch>
            </a:blipFill>
          </p:spPr>
          <p:txBody>
            <a:bodyPr/>
            <a:lstStyle/>
            <a:p>
              <a:endParaRPr lang="en-IN"/>
            </a:p>
          </p:txBody>
        </p:sp>
        <p:sp>
          <p:nvSpPr>
            <p:cNvPr id="4" name="TextBox 4"/>
            <p:cNvSpPr txBox="1"/>
            <p:nvPr/>
          </p:nvSpPr>
          <p:spPr>
            <a:xfrm>
              <a:off x="0" y="85725"/>
              <a:ext cx="9340903" cy="1130139"/>
            </a:xfrm>
            <a:prstGeom prst="rect">
              <a:avLst/>
            </a:prstGeom>
          </p:spPr>
          <p:txBody>
            <a:bodyPr lIns="0" tIns="0" rIns="0" bIns="0" rtlCol="0" anchor="t">
              <a:spAutoFit/>
            </a:bodyPr>
            <a:lstStyle/>
            <a:p>
              <a:pPr>
                <a:lnSpc>
                  <a:spcPts val="6629"/>
                </a:lnSpc>
              </a:pPr>
              <a:r>
                <a:rPr lang="en-US" sz="6600">
                  <a:solidFill>
                    <a:srgbClr val="FFFFFF"/>
                  </a:solidFill>
                  <a:latin typeface="Helios Extended Bold"/>
                </a:rPr>
                <a:t>Screen Shots</a:t>
              </a:r>
              <a:endParaRPr lang="en-US" sz="6629" err="1">
                <a:solidFill>
                  <a:srgbClr val="FFFFFF"/>
                </a:solidFill>
                <a:latin typeface="Helios Extended Bold"/>
              </a:endParaRPr>
            </a:p>
          </p:txBody>
        </p:sp>
        <p:sp>
          <p:nvSpPr>
            <p:cNvPr id="5" name="AutoShape 5"/>
            <p:cNvSpPr/>
            <p:nvPr/>
          </p:nvSpPr>
          <p:spPr>
            <a:xfrm>
              <a:off x="3432220" y="1811023"/>
              <a:ext cx="2413756" cy="0"/>
            </a:xfrm>
            <a:prstGeom prst="line">
              <a:avLst/>
            </a:prstGeom>
            <a:ln w="12700" cap="flat">
              <a:solidFill>
                <a:srgbClr val="FFFFFF"/>
              </a:solidFill>
              <a:prstDash val="solid"/>
              <a:headEnd type="none" w="sm" len="sm"/>
              <a:tailEnd type="none" w="sm" len="sm"/>
            </a:ln>
          </p:spPr>
          <p:txBody>
            <a:bodyPr/>
            <a:lstStyle/>
            <a:p>
              <a:endParaRPr lang="en-IN"/>
            </a:p>
          </p:txBody>
        </p:sp>
      </p:grpSp>
      <p:sp>
        <p:nvSpPr>
          <p:cNvPr id="6" name="Freeform 6"/>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IN"/>
          </a:p>
        </p:txBody>
      </p:sp>
      <p:sp>
        <p:nvSpPr>
          <p:cNvPr id="7" name="Freeform 7"/>
          <p:cNvSpPr/>
          <p:nvPr/>
        </p:nvSpPr>
        <p:spPr>
          <a:xfrm>
            <a:off x="14585128" y="91367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txBody>
          <a:bodyPr/>
          <a:lstStyle/>
          <a:p>
            <a:endParaRPr lang="en-IN"/>
          </a:p>
        </p:txBody>
      </p:sp>
      <p:sp>
        <p:nvSpPr>
          <p:cNvPr id="8" name="AutoShape 8"/>
          <p:cNvSpPr/>
          <p:nvPr/>
        </p:nvSpPr>
        <p:spPr>
          <a:xfrm>
            <a:off x="3398887" y="1028700"/>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9" name="AutoShape 9"/>
          <p:cNvSpPr/>
          <p:nvPr/>
        </p:nvSpPr>
        <p:spPr>
          <a:xfrm>
            <a:off x="7576690" y="9258300"/>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0" name="Freeform 10"/>
          <p:cNvSpPr/>
          <p:nvPr/>
        </p:nvSpPr>
        <p:spPr>
          <a:xfrm>
            <a:off x="13209669" y="-945555"/>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8"/>
            <a:stretch>
              <a:fillRect l="-25707" b="-357"/>
            </a:stretch>
          </a:blipFill>
        </p:spPr>
        <p:txBody>
          <a:bodyPr/>
          <a:lstStyle/>
          <a:p>
            <a:endParaRPr lang="en-IN"/>
          </a:p>
        </p:txBody>
      </p:sp>
      <p:sp>
        <p:nvSpPr>
          <p:cNvPr id="11" name="Freeform 11"/>
          <p:cNvSpPr/>
          <p:nvPr/>
        </p:nvSpPr>
        <p:spPr>
          <a:xfrm flipH="1" flipV="1">
            <a:off x="-1208354" y="7822389"/>
            <a:ext cx="6385210" cy="3699102"/>
          </a:xfrm>
          <a:custGeom>
            <a:avLst/>
            <a:gdLst/>
            <a:ahLst/>
            <a:cxnLst/>
            <a:rect l="l" t="t" r="r" b="b"/>
            <a:pathLst>
              <a:path w="6385210" h="3699102">
                <a:moveTo>
                  <a:pt x="6385210" y="3699102"/>
                </a:moveTo>
                <a:lnTo>
                  <a:pt x="0" y="3699102"/>
                </a:lnTo>
                <a:lnTo>
                  <a:pt x="0" y="0"/>
                </a:lnTo>
                <a:lnTo>
                  <a:pt x="6385210" y="0"/>
                </a:lnTo>
                <a:lnTo>
                  <a:pt x="6385210" y="3699102"/>
                </a:lnTo>
                <a:close/>
              </a:path>
            </a:pathLst>
          </a:custGeom>
          <a:blipFill>
            <a:blip r:embed="rId8"/>
            <a:stretch>
              <a:fillRect l="-25707" b="-357"/>
            </a:stretch>
          </a:blipFill>
          <a:ln cap="sq">
            <a:noFill/>
            <a:prstDash val="solid"/>
            <a:miter/>
          </a:ln>
        </p:spPr>
        <p:txBody>
          <a:bodyPr/>
          <a:lstStyle/>
          <a:p>
            <a:endParaRPr lang="en-IN"/>
          </a:p>
        </p:txBody>
      </p:sp>
      <p:pic>
        <p:nvPicPr>
          <p:cNvPr id="15" name="Picture 14" descr="A screenshot of a computer&#10;&#10;Description automatically generated">
            <a:extLst>
              <a:ext uri="{FF2B5EF4-FFF2-40B4-BE49-F238E27FC236}">
                <a16:creationId xmlns:a16="http://schemas.microsoft.com/office/drawing/2014/main" id="{B76D99CA-DF17-0E94-5715-578C6CE73645}"/>
              </a:ext>
            </a:extLst>
          </p:cNvPr>
          <p:cNvPicPr>
            <a:picLocks noChangeAspect="1"/>
          </p:cNvPicPr>
          <p:nvPr/>
        </p:nvPicPr>
        <p:blipFill>
          <a:blip r:embed="rId9"/>
          <a:stretch>
            <a:fillRect/>
          </a:stretch>
        </p:blipFill>
        <p:spPr>
          <a:xfrm>
            <a:off x="7217833" y="1227151"/>
            <a:ext cx="5598584" cy="2689199"/>
          </a:xfrm>
          <a:prstGeom prst="rect">
            <a:avLst/>
          </a:prstGeom>
        </p:spPr>
      </p:pic>
      <p:pic>
        <p:nvPicPr>
          <p:cNvPr id="16" name="Picture 15" descr="A screenshot of a login page&#10;&#10;Description automatically generated">
            <a:extLst>
              <a:ext uri="{FF2B5EF4-FFF2-40B4-BE49-F238E27FC236}">
                <a16:creationId xmlns:a16="http://schemas.microsoft.com/office/drawing/2014/main" id="{76356205-DBA8-631A-887B-E042A0F81201}"/>
              </a:ext>
            </a:extLst>
          </p:cNvPr>
          <p:cNvPicPr>
            <a:picLocks noChangeAspect="1"/>
          </p:cNvPicPr>
          <p:nvPr/>
        </p:nvPicPr>
        <p:blipFill>
          <a:blip r:embed="rId10"/>
          <a:stretch>
            <a:fillRect/>
          </a:stretch>
        </p:blipFill>
        <p:spPr>
          <a:xfrm>
            <a:off x="13719175" y="1366308"/>
            <a:ext cx="2671234" cy="2548467"/>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247BEDB2-A212-4FEA-25CD-71DF170E6A17}"/>
              </a:ext>
            </a:extLst>
          </p:cNvPr>
          <p:cNvPicPr>
            <a:picLocks noChangeAspect="1"/>
          </p:cNvPicPr>
          <p:nvPr/>
        </p:nvPicPr>
        <p:blipFill>
          <a:blip r:embed="rId11"/>
          <a:stretch>
            <a:fillRect/>
          </a:stretch>
        </p:blipFill>
        <p:spPr>
          <a:xfrm>
            <a:off x="6339984" y="5831417"/>
            <a:ext cx="4285115" cy="297391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8D898CF-D35C-2026-3BBC-FE15FE3BE679}"/>
              </a:ext>
            </a:extLst>
          </p:cNvPr>
          <p:cNvPicPr>
            <a:picLocks noChangeAspect="1"/>
          </p:cNvPicPr>
          <p:nvPr/>
        </p:nvPicPr>
        <p:blipFill>
          <a:blip r:embed="rId12"/>
          <a:stretch>
            <a:fillRect/>
          </a:stretch>
        </p:blipFill>
        <p:spPr>
          <a:xfrm>
            <a:off x="11853333" y="5834591"/>
            <a:ext cx="4074584" cy="2967567"/>
          </a:xfrm>
          <a:prstGeom prst="rect">
            <a:avLst/>
          </a:prstGeom>
        </p:spPr>
      </p:pic>
      <p:pic>
        <p:nvPicPr>
          <p:cNvPr id="19" name="Picture 18" descr="A screenshot of a green and white website&#10;&#10;Description automatically generated">
            <a:extLst>
              <a:ext uri="{FF2B5EF4-FFF2-40B4-BE49-F238E27FC236}">
                <a16:creationId xmlns:a16="http://schemas.microsoft.com/office/drawing/2014/main" id="{4478E299-15CB-86AE-A907-7D2CD75C482B}"/>
              </a:ext>
            </a:extLst>
          </p:cNvPr>
          <p:cNvPicPr>
            <a:picLocks noChangeAspect="1"/>
          </p:cNvPicPr>
          <p:nvPr/>
        </p:nvPicPr>
        <p:blipFill>
          <a:blip r:embed="rId13"/>
          <a:stretch>
            <a:fillRect/>
          </a:stretch>
        </p:blipFill>
        <p:spPr>
          <a:xfrm>
            <a:off x="381000" y="1509350"/>
            <a:ext cx="6646334" cy="2124800"/>
          </a:xfrm>
          <a:prstGeom prst="rect">
            <a:avLst/>
          </a:prstGeom>
        </p:spPr>
      </p:pic>
    </p:spTree>
    <p:extLst>
      <p:ext uri="{BB962C8B-B14F-4D97-AF65-F5344CB8AC3E}">
        <p14:creationId xmlns:p14="http://schemas.microsoft.com/office/powerpoint/2010/main" val="1991587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6</Slides>
  <Notes>0</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Modern Holographic Professional Presentation</dc:title>
  <dc:creator>PRATHUSH Pillai</dc:creator>
  <cp:revision>1</cp:revision>
  <dcterms:created xsi:type="dcterms:W3CDTF">2006-08-16T00:00:00Z</dcterms:created>
  <dcterms:modified xsi:type="dcterms:W3CDTF">2024-04-22T19:25:24Z</dcterms:modified>
  <dc:identifier>DAF2pLwruig</dc:identifier>
</cp:coreProperties>
</file>